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4" r:id="rId5"/>
    <p:sldMasterId id="2147483725" r:id="rId6"/>
    <p:sldMasterId id="2147483750" r:id="rId7"/>
    <p:sldMasterId id="2147483778" r:id="rId8"/>
  </p:sldMasterIdLst>
  <p:notesMasterIdLst>
    <p:notesMasterId r:id="rId45"/>
  </p:notesMasterIdLst>
  <p:sldIdLst>
    <p:sldId id="4466" r:id="rId9"/>
    <p:sldId id="4469" r:id="rId10"/>
    <p:sldId id="4470" r:id="rId11"/>
    <p:sldId id="4471" r:id="rId12"/>
    <p:sldId id="1689" r:id="rId13"/>
    <p:sldId id="967" r:id="rId14"/>
    <p:sldId id="312" r:id="rId15"/>
    <p:sldId id="974" r:id="rId16"/>
    <p:sldId id="326" r:id="rId17"/>
    <p:sldId id="4472" r:id="rId18"/>
    <p:sldId id="4473" r:id="rId19"/>
    <p:sldId id="4475" r:id="rId20"/>
    <p:sldId id="2009" r:id="rId21"/>
    <p:sldId id="2008" r:id="rId22"/>
    <p:sldId id="1629" r:id="rId23"/>
    <p:sldId id="652" r:id="rId24"/>
    <p:sldId id="4476" r:id="rId25"/>
    <p:sldId id="4477" r:id="rId26"/>
    <p:sldId id="4478" r:id="rId27"/>
    <p:sldId id="4479" r:id="rId28"/>
    <p:sldId id="4480" r:id="rId29"/>
    <p:sldId id="4481" r:id="rId30"/>
    <p:sldId id="4482" r:id="rId31"/>
    <p:sldId id="4483" r:id="rId32"/>
    <p:sldId id="4484" r:id="rId33"/>
    <p:sldId id="4486" r:id="rId34"/>
    <p:sldId id="4489" r:id="rId35"/>
    <p:sldId id="4487" r:id="rId36"/>
    <p:sldId id="4488" r:id="rId37"/>
    <p:sldId id="4490" r:id="rId38"/>
    <p:sldId id="4491" r:id="rId39"/>
    <p:sldId id="4493" r:id="rId40"/>
    <p:sldId id="4492" r:id="rId41"/>
    <p:sldId id="4474" r:id="rId42"/>
    <p:sldId id="4495" r:id="rId43"/>
    <p:sldId id="449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Wislang" initials="AW" lastIdx="1" clrIdx="0">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4BC71-9D30-40BC-9D45-E5D3326DBE88}" v="1" dt="2019-07-03T18:02:45.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2" autoAdjust="0"/>
    <p:restoredTop sz="87903" autoAdjust="0"/>
  </p:normalViewPr>
  <p:slideViewPr>
    <p:cSldViewPr snapToGrid="0">
      <p:cViewPr varScale="1">
        <p:scale>
          <a:sx n="61" d="100"/>
          <a:sy n="61"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33B4BC71-9D30-40BC-9D45-E5D3326DBE88}"/>
    <pc:docChg chg="custSel modSld">
      <pc:chgData name="Julie Descamp" userId="39844dfe-554f-4b65-b7f2-b1eb80dd3076" providerId="ADAL" clId="{33B4BC71-9D30-40BC-9D45-E5D3326DBE88}" dt="2019-07-03T18:03:22.123" v="138" actId="20577"/>
      <pc:docMkLst>
        <pc:docMk/>
      </pc:docMkLst>
      <pc:sldChg chg="modSp">
        <pc:chgData name="Julie Descamp" userId="39844dfe-554f-4b65-b7f2-b1eb80dd3076" providerId="ADAL" clId="{33B4BC71-9D30-40BC-9D45-E5D3326DBE88}" dt="2019-07-03T18:03:22.123" v="138" actId="20577"/>
        <pc:sldMkLst>
          <pc:docMk/>
          <pc:sldMk cId="2608848014" sldId="10511"/>
        </pc:sldMkLst>
        <pc:spChg chg="mod">
          <ac:chgData name="Julie Descamp" userId="39844dfe-554f-4b65-b7f2-b1eb80dd3076" providerId="ADAL" clId="{33B4BC71-9D30-40BC-9D45-E5D3326DBE88}" dt="2019-07-03T18:03:22.123" v="138" actId="20577"/>
          <ac:spMkLst>
            <pc:docMk/>
            <pc:sldMk cId="2608848014" sldId="10511"/>
            <ac:spMk id="5" creationId="{511FA118-419A-4BC4-ABD3-B71B7C923445}"/>
          </ac:spMkLst>
        </pc:spChg>
        <pc:graphicFrameChg chg="mod modGraphic">
          <ac:chgData name="Julie Descamp" userId="39844dfe-554f-4b65-b7f2-b1eb80dd3076" providerId="ADAL" clId="{33B4BC71-9D30-40BC-9D45-E5D3326DBE88}" dt="2019-07-03T18:02:52.868" v="76" actId="113"/>
          <ac:graphicFrameMkLst>
            <pc:docMk/>
            <pc:sldMk cId="2608848014" sldId="10511"/>
            <ac:graphicFrameMk id="35" creationId="{6BFB32F5-AEBA-40D0-A9C9-252E1033B51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5575F-0A46-4128-8825-B6B19222E5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D15AA4F9-4525-46F1-A5B3-8670F7ABFBF6}">
      <dgm:prSet phldrT="[テキスト]"/>
      <dgm:spPr/>
      <dgm:t>
        <a:bodyPr/>
        <a:lstStyle/>
        <a:p>
          <a:r>
            <a:rPr kumimoji="1" lang="ja-JP" altLang="en-US" dirty="0"/>
            <a:t>インフラ</a:t>
          </a:r>
        </a:p>
      </dgm:t>
    </dgm:pt>
    <dgm:pt modelId="{78616FEF-A4E0-443E-B4FD-2CA61E6275FC}" type="parTrans" cxnId="{A43F0B88-1E08-4949-BD11-603D86171222}">
      <dgm:prSet/>
      <dgm:spPr/>
      <dgm:t>
        <a:bodyPr/>
        <a:lstStyle/>
        <a:p>
          <a:endParaRPr kumimoji="1" lang="ja-JP" altLang="en-US"/>
        </a:p>
      </dgm:t>
    </dgm:pt>
    <dgm:pt modelId="{E283A952-45FE-48A4-865B-FF8C75ACA04A}" type="sibTrans" cxnId="{A43F0B88-1E08-4949-BD11-603D86171222}">
      <dgm:prSet/>
      <dgm:spPr/>
      <dgm:t>
        <a:bodyPr/>
        <a:lstStyle/>
        <a:p>
          <a:endParaRPr kumimoji="1" lang="ja-JP" altLang="en-US"/>
        </a:p>
      </dgm:t>
    </dgm:pt>
    <dgm:pt modelId="{11BDD2E3-3409-4713-AEF1-60971D1D830E}">
      <dgm:prSet phldrT="[テキスト]"/>
      <dgm:spPr/>
      <dgm:t>
        <a:bodyPr/>
        <a:lstStyle/>
        <a:p>
          <a:r>
            <a:rPr kumimoji="1" lang="en-US" altLang="ja-JP" dirty="0"/>
            <a:t>K8s </a:t>
          </a:r>
          <a:r>
            <a:rPr kumimoji="1" lang="ja-JP" altLang="en-US" dirty="0"/>
            <a:t>概要</a:t>
          </a:r>
        </a:p>
      </dgm:t>
    </dgm:pt>
    <dgm:pt modelId="{5C72F229-FE6F-4A4D-8242-1470CFAD5C3C}" type="parTrans" cxnId="{6ABE05FC-13E6-427B-9311-6BEC78FF3F39}">
      <dgm:prSet/>
      <dgm:spPr/>
      <dgm:t>
        <a:bodyPr/>
        <a:lstStyle/>
        <a:p>
          <a:endParaRPr kumimoji="1" lang="ja-JP" altLang="en-US"/>
        </a:p>
      </dgm:t>
    </dgm:pt>
    <dgm:pt modelId="{8E09FC89-869C-42AD-A94C-A0955E26A683}" type="sibTrans" cxnId="{6ABE05FC-13E6-427B-9311-6BEC78FF3F39}">
      <dgm:prSet/>
      <dgm:spPr/>
      <dgm:t>
        <a:bodyPr/>
        <a:lstStyle/>
        <a:p>
          <a:endParaRPr kumimoji="1" lang="ja-JP" altLang="en-US"/>
        </a:p>
      </dgm:t>
    </dgm:pt>
    <dgm:pt modelId="{6C6766D3-ACD6-4902-93C1-FFDBB9268071}">
      <dgm:prSet phldrT="[テキスト]"/>
      <dgm:spPr/>
      <dgm:t>
        <a:bodyPr/>
        <a:lstStyle/>
        <a:p>
          <a:r>
            <a:rPr kumimoji="1" lang="en-US" altLang="ja-JP" dirty="0"/>
            <a:t>K8s </a:t>
          </a:r>
          <a:r>
            <a:rPr kumimoji="1" lang="ja-JP" altLang="en-US" dirty="0"/>
            <a:t>応用</a:t>
          </a:r>
        </a:p>
      </dgm:t>
    </dgm:pt>
    <dgm:pt modelId="{EA59CBEF-8847-4FDB-BBEA-4823C9D5FDF3}" type="parTrans" cxnId="{29A3A646-36DA-48F4-92D1-6D8CD7BE250A}">
      <dgm:prSet/>
      <dgm:spPr/>
      <dgm:t>
        <a:bodyPr/>
        <a:lstStyle/>
        <a:p>
          <a:endParaRPr kumimoji="1" lang="ja-JP" altLang="en-US"/>
        </a:p>
      </dgm:t>
    </dgm:pt>
    <dgm:pt modelId="{C3B6D51F-9419-43BE-B20F-A9DA27BE4E84}" type="sibTrans" cxnId="{29A3A646-36DA-48F4-92D1-6D8CD7BE250A}">
      <dgm:prSet/>
      <dgm:spPr/>
      <dgm:t>
        <a:bodyPr/>
        <a:lstStyle/>
        <a:p>
          <a:endParaRPr kumimoji="1" lang="ja-JP" altLang="en-US"/>
        </a:p>
      </dgm:t>
    </dgm:pt>
    <dgm:pt modelId="{05B3A287-185C-4FCE-8A1E-AB4645ED7AF7}">
      <dgm:prSet phldrT="[テキスト]"/>
      <dgm:spPr/>
      <dgm:t>
        <a:bodyPr/>
        <a:lstStyle/>
        <a:p>
          <a:r>
            <a:rPr kumimoji="1" lang="ja-JP" altLang="en-US" dirty="0"/>
            <a:t>アプリ</a:t>
          </a:r>
        </a:p>
      </dgm:t>
    </dgm:pt>
    <dgm:pt modelId="{B8FACC95-C028-4585-A833-84EDE6B7BA96}" type="parTrans" cxnId="{7498AFCA-CEDC-4F96-8535-1CD29800B549}">
      <dgm:prSet/>
      <dgm:spPr/>
      <dgm:t>
        <a:bodyPr/>
        <a:lstStyle/>
        <a:p>
          <a:endParaRPr kumimoji="1" lang="ja-JP" altLang="en-US"/>
        </a:p>
      </dgm:t>
    </dgm:pt>
    <dgm:pt modelId="{D61A8B90-F0DD-493D-BD66-4DFD1E7E0548}" type="sibTrans" cxnId="{7498AFCA-CEDC-4F96-8535-1CD29800B549}">
      <dgm:prSet/>
      <dgm:spPr/>
      <dgm:t>
        <a:bodyPr/>
        <a:lstStyle/>
        <a:p>
          <a:endParaRPr kumimoji="1" lang="ja-JP" altLang="en-US"/>
        </a:p>
      </dgm:t>
    </dgm:pt>
    <dgm:pt modelId="{8AC31A82-BCBA-48D0-B54A-3899D99D2672}">
      <dgm:prSet phldrT="[テキスト]"/>
      <dgm:spPr/>
      <dgm:t>
        <a:bodyPr/>
        <a:lstStyle/>
        <a:p>
          <a:r>
            <a:rPr kumimoji="1" lang="en-US" altLang="ja-JP" dirty="0"/>
            <a:t>Rock, Paper, Scissors, Boom!</a:t>
          </a:r>
          <a:endParaRPr kumimoji="1" lang="ja-JP" altLang="en-US" dirty="0"/>
        </a:p>
      </dgm:t>
    </dgm:pt>
    <dgm:pt modelId="{8C00A45A-E526-4BB2-A0EB-A2512987445E}" type="parTrans" cxnId="{69BA7318-70E4-4405-9775-20103EBAAAD2}">
      <dgm:prSet/>
      <dgm:spPr/>
      <dgm:t>
        <a:bodyPr/>
        <a:lstStyle/>
        <a:p>
          <a:endParaRPr kumimoji="1" lang="ja-JP" altLang="en-US"/>
        </a:p>
      </dgm:t>
    </dgm:pt>
    <dgm:pt modelId="{C0895FAE-9E2D-41B0-A23E-9D46FC6EB288}" type="sibTrans" cxnId="{69BA7318-70E4-4405-9775-20103EBAAAD2}">
      <dgm:prSet/>
      <dgm:spPr/>
      <dgm:t>
        <a:bodyPr/>
        <a:lstStyle/>
        <a:p>
          <a:endParaRPr kumimoji="1" lang="ja-JP" altLang="en-US"/>
        </a:p>
      </dgm:t>
    </dgm:pt>
    <dgm:pt modelId="{D62EBEF1-170B-4836-BF87-9C09549F31D0}">
      <dgm:prSet phldrT="[テキスト]"/>
      <dgm:spPr/>
      <dgm:t>
        <a:bodyPr/>
        <a:lstStyle/>
        <a:p>
          <a:r>
            <a:rPr kumimoji="1" lang="ja-JP" altLang="en-US" dirty="0"/>
            <a:t>運用</a:t>
          </a:r>
          <a:r>
            <a:rPr kumimoji="1" lang="en-US" altLang="ja-JP" dirty="0"/>
            <a:t>/DevOps</a:t>
          </a:r>
          <a:endParaRPr kumimoji="1" lang="ja-JP" altLang="en-US" dirty="0"/>
        </a:p>
      </dgm:t>
    </dgm:pt>
    <dgm:pt modelId="{A76EAAD0-412C-47BA-B662-3AE22FCB0749}" type="parTrans" cxnId="{4263D4D8-8E04-4EF2-96F3-DCC036B5997A}">
      <dgm:prSet/>
      <dgm:spPr/>
      <dgm:t>
        <a:bodyPr/>
        <a:lstStyle/>
        <a:p>
          <a:endParaRPr kumimoji="1" lang="ja-JP" altLang="en-US"/>
        </a:p>
      </dgm:t>
    </dgm:pt>
    <dgm:pt modelId="{75D28D5A-6BD9-460D-BB88-183A56B1FEE8}" type="sibTrans" cxnId="{4263D4D8-8E04-4EF2-96F3-DCC036B5997A}">
      <dgm:prSet/>
      <dgm:spPr/>
      <dgm:t>
        <a:bodyPr/>
        <a:lstStyle/>
        <a:p>
          <a:endParaRPr kumimoji="1" lang="ja-JP" altLang="en-US"/>
        </a:p>
      </dgm:t>
    </dgm:pt>
    <dgm:pt modelId="{CDE4E8A9-D56E-4903-90B5-4445D19CF5BA}">
      <dgm:prSet phldrT="[テキスト]"/>
      <dgm:spPr/>
      <dgm:t>
        <a:bodyPr/>
        <a:lstStyle/>
        <a:p>
          <a:r>
            <a:rPr kumimoji="1" lang="en-US" altLang="ja-JP" dirty="0"/>
            <a:t>Azure Monitoring</a:t>
          </a:r>
          <a:endParaRPr kumimoji="1" lang="ja-JP" altLang="en-US" dirty="0"/>
        </a:p>
      </dgm:t>
    </dgm:pt>
    <dgm:pt modelId="{329438FE-D2FF-401C-B55F-4C442A5D988A}" type="parTrans" cxnId="{409BE896-7577-4987-B654-A3B783FC0F01}">
      <dgm:prSet/>
      <dgm:spPr/>
      <dgm:t>
        <a:bodyPr/>
        <a:lstStyle/>
        <a:p>
          <a:endParaRPr kumimoji="1" lang="ja-JP" altLang="en-US"/>
        </a:p>
      </dgm:t>
    </dgm:pt>
    <dgm:pt modelId="{F6BBB3DF-9BCF-4158-ABBD-51756C487B62}" type="sibTrans" cxnId="{409BE896-7577-4987-B654-A3B783FC0F01}">
      <dgm:prSet/>
      <dgm:spPr/>
      <dgm:t>
        <a:bodyPr/>
        <a:lstStyle/>
        <a:p>
          <a:endParaRPr kumimoji="1" lang="ja-JP" altLang="en-US"/>
        </a:p>
      </dgm:t>
    </dgm:pt>
    <dgm:pt modelId="{A84797BF-8CCA-493A-8693-3229268749A7}">
      <dgm:prSet phldrT="[テキスト]"/>
      <dgm:spPr/>
      <dgm:t>
        <a:bodyPr/>
        <a:lstStyle/>
        <a:p>
          <a:r>
            <a:rPr kumimoji="1" lang="en-US" altLang="ja-JP" dirty="0"/>
            <a:t>Azure DevOps</a:t>
          </a:r>
          <a:endParaRPr kumimoji="1" lang="ja-JP" altLang="en-US" dirty="0"/>
        </a:p>
      </dgm:t>
    </dgm:pt>
    <dgm:pt modelId="{3CA89784-4831-491E-A510-D49CE921EBB0}" type="parTrans" cxnId="{D8EF35DE-42B8-48C0-AD13-427B52950774}">
      <dgm:prSet/>
      <dgm:spPr/>
      <dgm:t>
        <a:bodyPr/>
        <a:lstStyle/>
        <a:p>
          <a:endParaRPr kumimoji="1" lang="ja-JP" altLang="en-US"/>
        </a:p>
      </dgm:t>
    </dgm:pt>
    <dgm:pt modelId="{FF6970C3-B437-4854-83D2-B4A2FE27CEB1}" type="sibTrans" cxnId="{D8EF35DE-42B8-48C0-AD13-427B52950774}">
      <dgm:prSet/>
      <dgm:spPr/>
      <dgm:t>
        <a:bodyPr/>
        <a:lstStyle/>
        <a:p>
          <a:endParaRPr kumimoji="1" lang="ja-JP" altLang="en-US"/>
        </a:p>
      </dgm:t>
    </dgm:pt>
    <dgm:pt modelId="{CAABD9CE-E51D-4BC5-90BD-D18B7AAE00A4}">
      <dgm:prSet phldrT="[テキスト]"/>
      <dgm:spPr/>
      <dgm:t>
        <a:bodyPr/>
        <a:lstStyle/>
        <a:p>
          <a:r>
            <a:rPr kumimoji="1" lang="ja-JP" altLang="en-US" dirty="0"/>
            <a:t>データ・</a:t>
          </a:r>
          <a:r>
            <a:rPr kumimoji="1" lang="en-US" altLang="ja-JP" dirty="0"/>
            <a:t>AI</a:t>
          </a:r>
          <a:endParaRPr kumimoji="1" lang="ja-JP" altLang="en-US" dirty="0"/>
        </a:p>
      </dgm:t>
    </dgm:pt>
    <dgm:pt modelId="{536B521F-D620-4D31-8C05-2DA2CCAC975D}" type="parTrans" cxnId="{F07A10E2-7481-4BB1-8B72-84F4E8FD7D39}">
      <dgm:prSet/>
      <dgm:spPr/>
      <dgm:t>
        <a:bodyPr/>
        <a:lstStyle/>
        <a:p>
          <a:endParaRPr kumimoji="1" lang="ja-JP" altLang="en-US"/>
        </a:p>
      </dgm:t>
    </dgm:pt>
    <dgm:pt modelId="{819134A3-AE8C-4AD0-BEA2-16CD1442F8E5}" type="sibTrans" cxnId="{F07A10E2-7481-4BB1-8B72-84F4E8FD7D39}">
      <dgm:prSet/>
      <dgm:spPr/>
      <dgm:t>
        <a:bodyPr/>
        <a:lstStyle/>
        <a:p>
          <a:endParaRPr kumimoji="1" lang="ja-JP" altLang="en-US"/>
        </a:p>
      </dgm:t>
    </dgm:pt>
    <dgm:pt modelId="{BFD7D8D1-4045-4188-B9C4-8D2A0AA6D5CF}">
      <dgm:prSet phldrT="[テキスト]"/>
      <dgm:spPr/>
      <dgm:t>
        <a:bodyPr/>
        <a:lstStyle/>
        <a:p>
          <a:r>
            <a:rPr kumimoji="1" lang="en-US" altLang="ja-JP" dirty="0" err="1"/>
            <a:t>IaC</a:t>
          </a:r>
          <a:r>
            <a:rPr kumimoji="1" lang="en-US" altLang="ja-JP" dirty="0"/>
            <a:t>: ARM &amp; DSC</a:t>
          </a:r>
          <a:endParaRPr kumimoji="1" lang="ja-JP" altLang="en-US" dirty="0"/>
        </a:p>
      </dgm:t>
    </dgm:pt>
    <dgm:pt modelId="{2971B8FF-4EB1-4D32-9546-175DF3153BAC}" type="parTrans" cxnId="{DB8A0749-425F-463A-9EA7-13F5E55562CA}">
      <dgm:prSet/>
      <dgm:spPr/>
      <dgm:t>
        <a:bodyPr/>
        <a:lstStyle/>
        <a:p>
          <a:endParaRPr kumimoji="1" lang="ja-JP" altLang="en-US"/>
        </a:p>
      </dgm:t>
    </dgm:pt>
    <dgm:pt modelId="{96BD3948-4218-42CD-B039-E8BC11139519}" type="sibTrans" cxnId="{DB8A0749-425F-463A-9EA7-13F5E55562CA}">
      <dgm:prSet/>
      <dgm:spPr/>
      <dgm:t>
        <a:bodyPr/>
        <a:lstStyle/>
        <a:p>
          <a:endParaRPr kumimoji="1" lang="ja-JP" altLang="en-US"/>
        </a:p>
      </dgm:t>
    </dgm:pt>
    <dgm:pt modelId="{06353DAB-44FC-474D-AE21-CD2A233FDA16}">
      <dgm:prSet phldrT="[テキスト]"/>
      <dgm:spPr/>
      <dgm:t>
        <a:bodyPr/>
        <a:lstStyle/>
        <a:p>
          <a:r>
            <a:rPr kumimoji="1" lang="en-US" altLang="ja-JP" dirty="0"/>
            <a:t>Front Door</a:t>
          </a:r>
          <a:endParaRPr kumimoji="1" lang="ja-JP" altLang="en-US" dirty="0"/>
        </a:p>
      </dgm:t>
    </dgm:pt>
    <dgm:pt modelId="{F4C887B1-33AA-497B-88E6-FEE1E35406DE}" type="parTrans" cxnId="{FB396AB1-C161-4C09-81A0-2CF7016AD549}">
      <dgm:prSet/>
      <dgm:spPr/>
      <dgm:t>
        <a:bodyPr/>
        <a:lstStyle/>
        <a:p>
          <a:endParaRPr kumimoji="1" lang="ja-JP" altLang="en-US"/>
        </a:p>
      </dgm:t>
    </dgm:pt>
    <dgm:pt modelId="{60B603AC-E6AA-4255-8E6A-BE1EC5FEB429}" type="sibTrans" cxnId="{FB396AB1-C161-4C09-81A0-2CF7016AD549}">
      <dgm:prSet/>
      <dgm:spPr/>
      <dgm:t>
        <a:bodyPr/>
        <a:lstStyle/>
        <a:p>
          <a:endParaRPr kumimoji="1" lang="ja-JP" altLang="en-US"/>
        </a:p>
      </dgm:t>
    </dgm:pt>
    <dgm:pt modelId="{6066A700-38FF-460D-BB80-4B71CF61A250}">
      <dgm:prSet phldrT="[テキスト]"/>
      <dgm:spPr/>
      <dgm:t>
        <a:bodyPr/>
        <a:lstStyle/>
        <a:p>
          <a:r>
            <a:rPr kumimoji="1" lang="en-US" altLang="ja-JP" dirty="0"/>
            <a:t>Azure Governance</a:t>
          </a:r>
          <a:endParaRPr kumimoji="1" lang="ja-JP" altLang="en-US" dirty="0"/>
        </a:p>
      </dgm:t>
    </dgm:pt>
    <dgm:pt modelId="{C5A3D8CC-2085-448F-8583-F448D1A49286}" type="parTrans" cxnId="{3721FAC9-A599-4A3A-9F87-CBC2D5D62FF9}">
      <dgm:prSet/>
      <dgm:spPr/>
      <dgm:t>
        <a:bodyPr/>
        <a:lstStyle/>
        <a:p>
          <a:endParaRPr kumimoji="1" lang="ja-JP" altLang="en-US"/>
        </a:p>
      </dgm:t>
    </dgm:pt>
    <dgm:pt modelId="{4D986246-5AF9-4B2B-8205-C00C0A8E726C}" type="sibTrans" cxnId="{3721FAC9-A599-4A3A-9F87-CBC2D5D62FF9}">
      <dgm:prSet/>
      <dgm:spPr/>
      <dgm:t>
        <a:bodyPr/>
        <a:lstStyle/>
        <a:p>
          <a:endParaRPr kumimoji="1" lang="ja-JP" altLang="en-US"/>
        </a:p>
      </dgm:t>
    </dgm:pt>
    <dgm:pt modelId="{A2BFD84C-B186-41B2-9367-43B9CD884E56}">
      <dgm:prSet phldrT="[テキスト]"/>
      <dgm:spPr/>
      <dgm:t>
        <a:bodyPr/>
        <a:lstStyle/>
        <a:p>
          <a:r>
            <a:rPr kumimoji="1" lang="en-US" altLang="ja-JP" dirty="0" err="1"/>
            <a:t>IaC</a:t>
          </a:r>
          <a:r>
            <a:rPr kumimoji="1" lang="en-US" altLang="ja-JP" dirty="0"/>
            <a:t>: Terraform</a:t>
          </a:r>
          <a:endParaRPr kumimoji="1" lang="ja-JP" altLang="en-US" dirty="0"/>
        </a:p>
      </dgm:t>
    </dgm:pt>
    <dgm:pt modelId="{76396A37-226C-4ADA-8FB4-84CBD8524DEB}" type="parTrans" cxnId="{483E8F71-1314-4319-B7ED-41C45F122560}">
      <dgm:prSet/>
      <dgm:spPr/>
      <dgm:t>
        <a:bodyPr/>
        <a:lstStyle/>
        <a:p>
          <a:endParaRPr kumimoji="1" lang="ja-JP" altLang="en-US"/>
        </a:p>
      </dgm:t>
    </dgm:pt>
    <dgm:pt modelId="{97D6EAF5-D66E-4566-8AEF-554886B467AF}" type="sibTrans" cxnId="{483E8F71-1314-4319-B7ED-41C45F122560}">
      <dgm:prSet/>
      <dgm:spPr/>
      <dgm:t>
        <a:bodyPr/>
        <a:lstStyle/>
        <a:p>
          <a:endParaRPr kumimoji="1" lang="ja-JP" altLang="en-US"/>
        </a:p>
      </dgm:t>
    </dgm:pt>
    <dgm:pt modelId="{4846EE63-9036-46D9-AA1D-C73D7D98F1AA}">
      <dgm:prSet phldrT="[テキスト]"/>
      <dgm:spPr/>
      <dgm:t>
        <a:bodyPr/>
        <a:lstStyle/>
        <a:p>
          <a:r>
            <a:rPr kumimoji="1" lang="en-US" altLang="ja-JP" dirty="0" err="1"/>
            <a:t>IaC</a:t>
          </a:r>
          <a:r>
            <a:rPr kumimoji="1" lang="en-US" altLang="ja-JP" dirty="0"/>
            <a:t>: Ansible</a:t>
          </a:r>
          <a:endParaRPr kumimoji="1" lang="ja-JP" altLang="en-US" dirty="0"/>
        </a:p>
      </dgm:t>
    </dgm:pt>
    <dgm:pt modelId="{19DD47FE-38E4-4B2C-B6B5-B701C7079E8B}" type="parTrans" cxnId="{EEDA91B5-FA59-4141-A704-6734DBBC80DA}">
      <dgm:prSet/>
      <dgm:spPr/>
      <dgm:t>
        <a:bodyPr/>
        <a:lstStyle/>
        <a:p>
          <a:endParaRPr kumimoji="1" lang="ja-JP" altLang="en-US"/>
        </a:p>
      </dgm:t>
    </dgm:pt>
    <dgm:pt modelId="{68D5F271-501F-471C-9758-DE8B2C4A69D8}" type="sibTrans" cxnId="{EEDA91B5-FA59-4141-A704-6734DBBC80DA}">
      <dgm:prSet/>
      <dgm:spPr/>
      <dgm:t>
        <a:bodyPr/>
        <a:lstStyle/>
        <a:p>
          <a:endParaRPr kumimoji="1" lang="ja-JP" altLang="en-US"/>
        </a:p>
      </dgm:t>
    </dgm:pt>
    <dgm:pt modelId="{F9EE80B0-E25E-466C-AFB3-68E7AFED7299}">
      <dgm:prSet phldrT="[テキスト]"/>
      <dgm:spPr/>
      <dgm:t>
        <a:bodyPr/>
        <a:lstStyle/>
        <a:p>
          <a:r>
            <a:rPr kumimoji="1" lang="en-US" altLang="ja-JP" dirty="0"/>
            <a:t>App Modernization</a:t>
          </a:r>
          <a:endParaRPr kumimoji="1" lang="ja-JP" altLang="en-US" dirty="0"/>
        </a:p>
      </dgm:t>
    </dgm:pt>
    <dgm:pt modelId="{55D7D43E-5E77-4FBD-81A1-211CF05CF91F}" type="parTrans" cxnId="{84E90744-3B8C-4DA5-82F6-36745CBDC241}">
      <dgm:prSet/>
      <dgm:spPr/>
      <dgm:t>
        <a:bodyPr/>
        <a:lstStyle/>
        <a:p>
          <a:endParaRPr kumimoji="1" lang="ja-JP" altLang="en-US"/>
        </a:p>
      </dgm:t>
    </dgm:pt>
    <dgm:pt modelId="{20688C18-9070-405C-8BAB-CC78E737853D}" type="sibTrans" cxnId="{84E90744-3B8C-4DA5-82F6-36745CBDC241}">
      <dgm:prSet/>
      <dgm:spPr/>
      <dgm:t>
        <a:bodyPr/>
        <a:lstStyle/>
        <a:p>
          <a:endParaRPr kumimoji="1" lang="ja-JP" altLang="en-US"/>
        </a:p>
      </dgm:t>
    </dgm:pt>
    <dgm:pt modelId="{5B350317-965B-42E6-B91A-A79A9A5D9698}">
      <dgm:prSet phldrT="[テキスト]"/>
      <dgm:spPr/>
      <dgm:t>
        <a:bodyPr/>
        <a:lstStyle/>
        <a:p>
          <a:r>
            <a:rPr kumimoji="1" lang="en-US" altLang="ja-JP" dirty="0"/>
            <a:t>Microservices In Azure</a:t>
          </a:r>
          <a:endParaRPr kumimoji="1" lang="ja-JP" altLang="en-US" dirty="0"/>
        </a:p>
      </dgm:t>
    </dgm:pt>
    <dgm:pt modelId="{97E97907-D9A6-4423-BD2A-D6BEAA5E6CE0}" type="parTrans" cxnId="{28DA5953-961D-4015-B7A5-C46B44BCC36F}">
      <dgm:prSet/>
      <dgm:spPr/>
      <dgm:t>
        <a:bodyPr/>
        <a:lstStyle/>
        <a:p>
          <a:endParaRPr kumimoji="1" lang="ja-JP" altLang="en-US"/>
        </a:p>
      </dgm:t>
    </dgm:pt>
    <dgm:pt modelId="{4D732C6A-7BAC-4364-9173-C0AA9348737D}" type="sibTrans" cxnId="{28DA5953-961D-4015-B7A5-C46B44BCC36F}">
      <dgm:prSet/>
      <dgm:spPr/>
      <dgm:t>
        <a:bodyPr/>
        <a:lstStyle/>
        <a:p>
          <a:endParaRPr kumimoji="1" lang="ja-JP" altLang="en-US"/>
        </a:p>
      </dgm:t>
    </dgm:pt>
    <dgm:pt modelId="{659A910C-89C3-41B6-88EC-3B98C715DE88}">
      <dgm:prSet phldrT="[テキスト]"/>
      <dgm:spPr/>
      <dgm:t>
        <a:bodyPr/>
        <a:lstStyle/>
        <a:p>
          <a:r>
            <a:rPr kumimoji="1" lang="en-US" altLang="ja-JP" dirty="0"/>
            <a:t>Serverless</a:t>
          </a:r>
          <a:endParaRPr kumimoji="1" lang="ja-JP" altLang="en-US" dirty="0"/>
        </a:p>
      </dgm:t>
    </dgm:pt>
    <dgm:pt modelId="{1451D429-700E-4BC0-8184-BF1B558F6199}" type="parTrans" cxnId="{EC8AEA3D-8CD3-40DF-83E3-0C164D2AB3C8}">
      <dgm:prSet/>
      <dgm:spPr/>
      <dgm:t>
        <a:bodyPr/>
        <a:lstStyle/>
        <a:p>
          <a:endParaRPr kumimoji="1" lang="ja-JP" altLang="en-US"/>
        </a:p>
      </dgm:t>
    </dgm:pt>
    <dgm:pt modelId="{305F4C6E-C175-43E0-8316-E958104ACE74}" type="sibTrans" cxnId="{EC8AEA3D-8CD3-40DF-83E3-0C164D2AB3C8}">
      <dgm:prSet/>
      <dgm:spPr/>
      <dgm:t>
        <a:bodyPr/>
        <a:lstStyle/>
        <a:p>
          <a:endParaRPr kumimoji="1" lang="ja-JP" altLang="en-US"/>
        </a:p>
      </dgm:t>
    </dgm:pt>
    <dgm:pt modelId="{40F5DC84-5125-4F45-8130-A00E254630AF}">
      <dgm:prSet phldrT="[テキスト]"/>
      <dgm:spPr/>
      <dgm:t>
        <a:bodyPr/>
        <a:lstStyle/>
        <a:p>
          <a:r>
            <a:rPr kumimoji="1" lang="en-US" altLang="ja-JP" dirty="0"/>
            <a:t>Migrating Applications To The Cloud</a:t>
          </a:r>
          <a:endParaRPr kumimoji="1" lang="ja-JP" altLang="en-US" dirty="0"/>
        </a:p>
      </dgm:t>
    </dgm:pt>
    <dgm:pt modelId="{AD48D77F-B712-4F1C-AD0F-DC17841B599D}" type="parTrans" cxnId="{60ECB9BC-5937-4FEA-B639-503F92CD12BE}">
      <dgm:prSet/>
      <dgm:spPr/>
      <dgm:t>
        <a:bodyPr/>
        <a:lstStyle/>
        <a:p>
          <a:endParaRPr kumimoji="1" lang="ja-JP" altLang="en-US"/>
        </a:p>
      </dgm:t>
    </dgm:pt>
    <dgm:pt modelId="{82123D86-B5C0-4054-9593-921A36AB1845}" type="sibTrans" cxnId="{60ECB9BC-5937-4FEA-B639-503F92CD12BE}">
      <dgm:prSet/>
      <dgm:spPr/>
      <dgm:t>
        <a:bodyPr/>
        <a:lstStyle/>
        <a:p>
          <a:endParaRPr kumimoji="1" lang="ja-JP" altLang="en-US"/>
        </a:p>
      </dgm:t>
    </dgm:pt>
    <dgm:pt modelId="{331E66BF-2E0A-4B75-9212-3C12D7074E5B}">
      <dgm:prSet phldrT="[テキスト]"/>
      <dgm:spPr/>
      <dgm:t>
        <a:bodyPr/>
        <a:lstStyle/>
        <a:p>
          <a:r>
            <a:rPr kumimoji="1" lang="en-US" altLang="ja-JP" dirty="0"/>
            <a:t>Identity For Apps (TBD)</a:t>
          </a:r>
          <a:endParaRPr kumimoji="1" lang="ja-JP" altLang="en-US" dirty="0"/>
        </a:p>
      </dgm:t>
    </dgm:pt>
    <dgm:pt modelId="{00F0C8CC-4688-4A5C-9877-9142E0D5FB2E}" type="parTrans" cxnId="{F1D9617C-5D01-463D-AD4B-D9DAC3AA51C0}">
      <dgm:prSet/>
      <dgm:spPr/>
      <dgm:t>
        <a:bodyPr/>
        <a:lstStyle/>
        <a:p>
          <a:endParaRPr kumimoji="1" lang="ja-JP" altLang="en-US"/>
        </a:p>
      </dgm:t>
    </dgm:pt>
    <dgm:pt modelId="{FD0362B0-7B4B-4E7F-8D55-A0D26C3825F8}" type="sibTrans" cxnId="{F1D9617C-5D01-463D-AD4B-D9DAC3AA51C0}">
      <dgm:prSet/>
      <dgm:spPr/>
      <dgm:t>
        <a:bodyPr/>
        <a:lstStyle/>
        <a:p>
          <a:endParaRPr kumimoji="1" lang="ja-JP" altLang="en-US"/>
        </a:p>
      </dgm:t>
    </dgm:pt>
    <dgm:pt modelId="{69141D5D-22E1-4CAD-9D68-4015C4E6EC61}">
      <dgm:prSet phldrT="[テキスト]"/>
      <dgm:spPr/>
      <dgm:t>
        <a:bodyPr/>
        <a:lstStyle/>
        <a:p>
          <a:r>
            <a:rPr kumimoji="1" lang="en-US" altLang="ja-JP" dirty="0"/>
            <a:t>Open Source DevOps</a:t>
          </a:r>
          <a:endParaRPr kumimoji="1" lang="ja-JP" altLang="en-US" dirty="0"/>
        </a:p>
      </dgm:t>
    </dgm:pt>
    <dgm:pt modelId="{96DFDB2E-AF4C-4E7E-912D-4EB4D2C7DAEE}" type="parTrans" cxnId="{C0E0725A-2A77-4B45-81BC-5FC5B4F7F7D6}">
      <dgm:prSet/>
      <dgm:spPr/>
      <dgm:t>
        <a:bodyPr/>
        <a:lstStyle/>
        <a:p>
          <a:endParaRPr kumimoji="1" lang="ja-JP" altLang="en-US"/>
        </a:p>
      </dgm:t>
    </dgm:pt>
    <dgm:pt modelId="{0788D655-EF8F-480D-8F92-204069C3F94D}" type="sibTrans" cxnId="{C0E0725A-2A77-4B45-81BC-5FC5B4F7F7D6}">
      <dgm:prSet/>
      <dgm:spPr/>
      <dgm:t>
        <a:bodyPr/>
        <a:lstStyle/>
        <a:p>
          <a:endParaRPr kumimoji="1" lang="ja-JP" altLang="en-US"/>
        </a:p>
      </dgm:t>
    </dgm:pt>
    <dgm:pt modelId="{DA221775-ECDB-4A27-9B24-951C066373D5}">
      <dgm:prSet phldrT="[テキスト]"/>
      <dgm:spPr/>
      <dgm:t>
        <a:bodyPr/>
        <a:lstStyle/>
        <a:p>
          <a:r>
            <a:rPr kumimoji="1" lang="en-US" altLang="ja-JP" dirty="0"/>
            <a:t>Mastering Linux (TBD)</a:t>
          </a:r>
          <a:endParaRPr kumimoji="1" lang="ja-JP" altLang="en-US" dirty="0"/>
        </a:p>
      </dgm:t>
    </dgm:pt>
    <dgm:pt modelId="{96EDBADF-AD28-4492-9733-093241126ABF}" type="parTrans" cxnId="{F569F195-5937-4109-B2D5-D97C2FE97698}">
      <dgm:prSet/>
      <dgm:spPr/>
      <dgm:t>
        <a:bodyPr/>
        <a:lstStyle/>
        <a:p>
          <a:endParaRPr kumimoji="1" lang="ja-JP" altLang="en-US"/>
        </a:p>
      </dgm:t>
    </dgm:pt>
    <dgm:pt modelId="{C5B635C7-DAD0-471A-8E02-AA4BC3D9B861}" type="sibTrans" cxnId="{F569F195-5937-4109-B2D5-D97C2FE97698}">
      <dgm:prSet/>
      <dgm:spPr/>
      <dgm:t>
        <a:bodyPr/>
        <a:lstStyle/>
        <a:p>
          <a:endParaRPr kumimoji="1" lang="ja-JP" altLang="en-US"/>
        </a:p>
      </dgm:t>
    </dgm:pt>
    <dgm:pt modelId="{D48B380B-78D7-43AB-9908-02E924690AB3}">
      <dgm:prSet phldrT="[テキスト]"/>
      <dgm:spPr/>
      <dgm:t>
        <a:bodyPr/>
        <a:lstStyle/>
        <a:p>
          <a:r>
            <a:rPr kumimoji="1" lang="en-US" altLang="ja-JP" dirty="0"/>
            <a:t>BI 2 AI</a:t>
          </a:r>
          <a:endParaRPr kumimoji="1" lang="ja-JP" altLang="en-US" dirty="0"/>
        </a:p>
      </dgm:t>
    </dgm:pt>
    <dgm:pt modelId="{1449ED13-8F43-498A-A46C-2C11C6278307}" type="parTrans" cxnId="{89C1B105-FFD5-4C96-AB36-E04AB513AB77}">
      <dgm:prSet/>
      <dgm:spPr/>
      <dgm:t>
        <a:bodyPr/>
        <a:lstStyle/>
        <a:p>
          <a:endParaRPr kumimoji="1" lang="ja-JP" altLang="en-US"/>
        </a:p>
      </dgm:t>
    </dgm:pt>
    <dgm:pt modelId="{EFC69770-EB72-4F70-AC22-6168870B292C}" type="sibTrans" cxnId="{89C1B105-FFD5-4C96-AB36-E04AB513AB77}">
      <dgm:prSet/>
      <dgm:spPr/>
      <dgm:t>
        <a:bodyPr/>
        <a:lstStyle/>
        <a:p>
          <a:endParaRPr kumimoji="1" lang="ja-JP" altLang="en-US"/>
        </a:p>
      </dgm:t>
    </dgm:pt>
    <dgm:pt modelId="{FD7B66D2-6F51-4E4D-A608-6DC905AD43CB}">
      <dgm:prSet phldrT="[テキスト]"/>
      <dgm:spPr/>
      <dgm:t>
        <a:bodyPr/>
        <a:lstStyle/>
        <a:p>
          <a:r>
            <a:rPr kumimoji="1" lang="en-US" altLang="ja-JP" dirty="0" err="1"/>
            <a:t>ThisOldDataWarehouse</a:t>
          </a:r>
          <a:endParaRPr kumimoji="1" lang="ja-JP" altLang="en-US" dirty="0"/>
        </a:p>
      </dgm:t>
    </dgm:pt>
    <dgm:pt modelId="{E065342E-EA64-4FF4-9782-39F8EB84E72A}" type="parTrans" cxnId="{0CF37AE7-D625-44A7-944C-D2E72235AE7F}">
      <dgm:prSet/>
      <dgm:spPr/>
      <dgm:t>
        <a:bodyPr/>
        <a:lstStyle/>
        <a:p>
          <a:endParaRPr kumimoji="1" lang="ja-JP" altLang="en-US"/>
        </a:p>
      </dgm:t>
    </dgm:pt>
    <dgm:pt modelId="{07F2EE75-D1F7-4A21-8476-A005FEA75483}" type="sibTrans" cxnId="{0CF37AE7-D625-44A7-944C-D2E72235AE7F}">
      <dgm:prSet/>
      <dgm:spPr/>
      <dgm:t>
        <a:bodyPr/>
        <a:lstStyle/>
        <a:p>
          <a:endParaRPr kumimoji="1" lang="ja-JP" altLang="en-US"/>
        </a:p>
      </dgm:t>
    </dgm:pt>
    <dgm:pt modelId="{A753DEB8-8F0F-4BE2-B693-A903D008D0CC}">
      <dgm:prSet phldrT="[テキスト]"/>
      <dgm:spPr/>
      <dgm:t>
        <a:bodyPr/>
        <a:lstStyle/>
        <a:p>
          <a:r>
            <a:rPr kumimoji="1" lang="en-US" altLang="ja-JP" dirty="0"/>
            <a:t>Databricks/Intro to ML</a:t>
          </a:r>
          <a:endParaRPr kumimoji="1" lang="ja-JP" altLang="en-US" dirty="0"/>
        </a:p>
      </dgm:t>
    </dgm:pt>
    <dgm:pt modelId="{D49944F5-352B-4335-ACFA-0BFE8534F37E}" type="parTrans" cxnId="{75FA5002-2283-40B5-8EB1-EDF9527CA222}">
      <dgm:prSet/>
      <dgm:spPr/>
      <dgm:t>
        <a:bodyPr/>
        <a:lstStyle/>
        <a:p>
          <a:endParaRPr kumimoji="1" lang="ja-JP" altLang="en-US"/>
        </a:p>
      </dgm:t>
    </dgm:pt>
    <dgm:pt modelId="{CA2534F6-17E6-4F13-9A05-BEAFEE419E9C}" type="sibTrans" cxnId="{75FA5002-2283-40B5-8EB1-EDF9527CA222}">
      <dgm:prSet/>
      <dgm:spPr/>
      <dgm:t>
        <a:bodyPr/>
        <a:lstStyle/>
        <a:p>
          <a:endParaRPr kumimoji="1" lang="ja-JP" altLang="en-US"/>
        </a:p>
      </dgm:t>
    </dgm:pt>
    <dgm:pt modelId="{BE9DA5FD-E5F2-4ABC-95E7-1D7D4391C9A2}">
      <dgm:prSet phldrT="[テキスト]"/>
      <dgm:spPr/>
      <dgm:t>
        <a:bodyPr/>
        <a:lstStyle/>
        <a:p>
          <a:r>
            <a:rPr kumimoji="1" lang="en-US" altLang="ja-JP" dirty="0"/>
            <a:t>Intro to Azure AI</a:t>
          </a:r>
          <a:endParaRPr kumimoji="1" lang="ja-JP" altLang="en-US" dirty="0"/>
        </a:p>
      </dgm:t>
    </dgm:pt>
    <dgm:pt modelId="{FD7E857E-8C1B-4E50-AC22-2419BFDCE480}" type="parTrans" cxnId="{AAEC2C3E-82E8-4CFE-991E-9A059904B429}">
      <dgm:prSet/>
      <dgm:spPr/>
      <dgm:t>
        <a:bodyPr/>
        <a:lstStyle/>
        <a:p>
          <a:endParaRPr kumimoji="1" lang="ja-JP" altLang="en-US"/>
        </a:p>
      </dgm:t>
    </dgm:pt>
    <dgm:pt modelId="{0DFC8DC5-BD62-4A4B-83B5-5D6A4BD7EF04}" type="sibTrans" cxnId="{AAEC2C3E-82E8-4CFE-991E-9A059904B429}">
      <dgm:prSet/>
      <dgm:spPr/>
      <dgm:t>
        <a:bodyPr/>
        <a:lstStyle/>
        <a:p>
          <a:endParaRPr kumimoji="1" lang="ja-JP" altLang="en-US"/>
        </a:p>
      </dgm:t>
    </dgm:pt>
    <dgm:pt modelId="{1C2D89A5-B718-4E48-8D42-EBCE2633CB97}">
      <dgm:prSet phldrT="[テキスト]"/>
      <dgm:spPr/>
      <dgm:t>
        <a:bodyPr/>
        <a:lstStyle/>
        <a:p>
          <a:r>
            <a:rPr kumimoji="1" lang="en-US" altLang="ja-JP" dirty="0"/>
            <a:t>Driving Miss Data</a:t>
          </a:r>
          <a:endParaRPr kumimoji="1" lang="ja-JP" altLang="en-US" dirty="0"/>
        </a:p>
      </dgm:t>
    </dgm:pt>
    <dgm:pt modelId="{CF032A98-AFE7-4FE5-B0F9-E82E973AE124}" type="parTrans" cxnId="{5FF97ABA-A668-4250-BC47-E94E6D0420E0}">
      <dgm:prSet/>
      <dgm:spPr/>
      <dgm:t>
        <a:bodyPr/>
        <a:lstStyle/>
        <a:p>
          <a:endParaRPr kumimoji="1" lang="ja-JP" altLang="en-US"/>
        </a:p>
      </dgm:t>
    </dgm:pt>
    <dgm:pt modelId="{D66A6353-E8AC-4A14-8FF1-F14E5E7CB2F2}" type="sibTrans" cxnId="{5FF97ABA-A668-4250-BC47-E94E6D0420E0}">
      <dgm:prSet/>
      <dgm:spPr/>
      <dgm:t>
        <a:bodyPr/>
        <a:lstStyle/>
        <a:p>
          <a:endParaRPr kumimoji="1" lang="ja-JP" altLang="en-US"/>
        </a:p>
      </dgm:t>
    </dgm:pt>
    <dgm:pt modelId="{55A5478C-ECC4-4FE7-9EBF-F10D9F4734C8}" type="pres">
      <dgm:prSet presAssocID="{9655575F-0A46-4128-8825-B6B19222E51B}" presName="Name0" presStyleCnt="0">
        <dgm:presLayoutVars>
          <dgm:dir/>
          <dgm:animLvl val="lvl"/>
          <dgm:resizeHandles val="exact"/>
        </dgm:presLayoutVars>
      </dgm:prSet>
      <dgm:spPr/>
    </dgm:pt>
    <dgm:pt modelId="{FB467ED8-AB58-4513-8728-16D2FC2DF358}" type="pres">
      <dgm:prSet presAssocID="{D15AA4F9-4525-46F1-A5B3-8670F7ABFBF6}" presName="composite" presStyleCnt="0"/>
      <dgm:spPr/>
    </dgm:pt>
    <dgm:pt modelId="{CAA6BE4F-7034-40BA-B271-92FF67BC099A}" type="pres">
      <dgm:prSet presAssocID="{D15AA4F9-4525-46F1-A5B3-8670F7ABFBF6}" presName="parTx" presStyleLbl="alignNode1" presStyleIdx="0" presStyleCnt="4">
        <dgm:presLayoutVars>
          <dgm:chMax val="0"/>
          <dgm:chPref val="0"/>
          <dgm:bulletEnabled val="1"/>
        </dgm:presLayoutVars>
      </dgm:prSet>
      <dgm:spPr/>
    </dgm:pt>
    <dgm:pt modelId="{0C11E618-E587-4A89-AB75-D048DC245316}" type="pres">
      <dgm:prSet presAssocID="{D15AA4F9-4525-46F1-A5B3-8670F7ABFBF6}" presName="desTx" presStyleLbl="alignAccFollowNode1" presStyleIdx="0" presStyleCnt="4">
        <dgm:presLayoutVars>
          <dgm:bulletEnabled val="1"/>
        </dgm:presLayoutVars>
      </dgm:prSet>
      <dgm:spPr/>
    </dgm:pt>
    <dgm:pt modelId="{54223D0F-C851-4AB2-AE1D-1E143A2A0340}" type="pres">
      <dgm:prSet presAssocID="{E283A952-45FE-48A4-865B-FF8C75ACA04A}" presName="space" presStyleCnt="0"/>
      <dgm:spPr/>
    </dgm:pt>
    <dgm:pt modelId="{CD952A61-9F36-47A8-8B4C-B12098AA2886}" type="pres">
      <dgm:prSet presAssocID="{05B3A287-185C-4FCE-8A1E-AB4645ED7AF7}" presName="composite" presStyleCnt="0"/>
      <dgm:spPr/>
    </dgm:pt>
    <dgm:pt modelId="{F5F08F37-A219-4D73-920D-B02D6C99BE0A}" type="pres">
      <dgm:prSet presAssocID="{05B3A287-185C-4FCE-8A1E-AB4645ED7AF7}" presName="parTx" presStyleLbl="alignNode1" presStyleIdx="1" presStyleCnt="4">
        <dgm:presLayoutVars>
          <dgm:chMax val="0"/>
          <dgm:chPref val="0"/>
          <dgm:bulletEnabled val="1"/>
        </dgm:presLayoutVars>
      </dgm:prSet>
      <dgm:spPr/>
    </dgm:pt>
    <dgm:pt modelId="{6CB2B130-118C-4E67-B8D2-C4E8FA0900B9}" type="pres">
      <dgm:prSet presAssocID="{05B3A287-185C-4FCE-8A1E-AB4645ED7AF7}" presName="desTx" presStyleLbl="alignAccFollowNode1" presStyleIdx="1" presStyleCnt="4">
        <dgm:presLayoutVars>
          <dgm:bulletEnabled val="1"/>
        </dgm:presLayoutVars>
      </dgm:prSet>
      <dgm:spPr/>
    </dgm:pt>
    <dgm:pt modelId="{6E79F2EC-0D8F-42F0-A683-986005DC101A}" type="pres">
      <dgm:prSet presAssocID="{D61A8B90-F0DD-493D-BD66-4DFD1E7E0548}" presName="space" presStyleCnt="0"/>
      <dgm:spPr/>
    </dgm:pt>
    <dgm:pt modelId="{F23C9B1E-1534-426A-80AF-3A6597A9D9BA}" type="pres">
      <dgm:prSet presAssocID="{D62EBEF1-170B-4836-BF87-9C09549F31D0}" presName="composite" presStyleCnt="0"/>
      <dgm:spPr/>
    </dgm:pt>
    <dgm:pt modelId="{EE45DD6D-1C6D-4975-BEEC-DC6E5D578BC3}" type="pres">
      <dgm:prSet presAssocID="{D62EBEF1-170B-4836-BF87-9C09549F31D0}" presName="parTx" presStyleLbl="alignNode1" presStyleIdx="2" presStyleCnt="4">
        <dgm:presLayoutVars>
          <dgm:chMax val="0"/>
          <dgm:chPref val="0"/>
          <dgm:bulletEnabled val="1"/>
        </dgm:presLayoutVars>
      </dgm:prSet>
      <dgm:spPr/>
    </dgm:pt>
    <dgm:pt modelId="{1269B768-E22C-49A7-97F3-573BC0F00C14}" type="pres">
      <dgm:prSet presAssocID="{D62EBEF1-170B-4836-BF87-9C09549F31D0}" presName="desTx" presStyleLbl="alignAccFollowNode1" presStyleIdx="2" presStyleCnt="4">
        <dgm:presLayoutVars>
          <dgm:bulletEnabled val="1"/>
        </dgm:presLayoutVars>
      </dgm:prSet>
      <dgm:spPr/>
    </dgm:pt>
    <dgm:pt modelId="{7EDB08BB-6C80-4B1F-91DD-04E0825FB49B}" type="pres">
      <dgm:prSet presAssocID="{75D28D5A-6BD9-460D-BB88-183A56B1FEE8}" presName="space" presStyleCnt="0"/>
      <dgm:spPr/>
    </dgm:pt>
    <dgm:pt modelId="{FAC110D6-3AD3-40EA-BD28-2BFCDCC596E2}" type="pres">
      <dgm:prSet presAssocID="{CAABD9CE-E51D-4BC5-90BD-D18B7AAE00A4}" presName="composite" presStyleCnt="0"/>
      <dgm:spPr/>
    </dgm:pt>
    <dgm:pt modelId="{DF1DA812-42E2-462D-8BA4-035A43361732}" type="pres">
      <dgm:prSet presAssocID="{CAABD9CE-E51D-4BC5-90BD-D18B7AAE00A4}" presName="parTx" presStyleLbl="alignNode1" presStyleIdx="3" presStyleCnt="4">
        <dgm:presLayoutVars>
          <dgm:chMax val="0"/>
          <dgm:chPref val="0"/>
          <dgm:bulletEnabled val="1"/>
        </dgm:presLayoutVars>
      </dgm:prSet>
      <dgm:spPr/>
    </dgm:pt>
    <dgm:pt modelId="{292D555E-E203-4ACD-9790-CB1820A919F1}" type="pres">
      <dgm:prSet presAssocID="{CAABD9CE-E51D-4BC5-90BD-D18B7AAE00A4}" presName="desTx" presStyleLbl="alignAccFollowNode1" presStyleIdx="3" presStyleCnt="4">
        <dgm:presLayoutVars>
          <dgm:bulletEnabled val="1"/>
        </dgm:presLayoutVars>
      </dgm:prSet>
      <dgm:spPr/>
    </dgm:pt>
  </dgm:ptLst>
  <dgm:cxnLst>
    <dgm:cxn modelId="{75FA5002-2283-40B5-8EB1-EDF9527CA222}" srcId="{CAABD9CE-E51D-4BC5-90BD-D18B7AAE00A4}" destId="{A753DEB8-8F0F-4BE2-B693-A903D008D0CC}" srcOrd="2" destOrd="0" parTransId="{D49944F5-352B-4335-ACFA-0BFE8534F37E}" sibTransId="{CA2534F6-17E6-4F13-9A05-BEAFEE419E9C}"/>
    <dgm:cxn modelId="{89C1B105-FFD5-4C96-AB36-E04AB513AB77}" srcId="{CAABD9CE-E51D-4BC5-90BD-D18B7AAE00A4}" destId="{D48B380B-78D7-43AB-9908-02E924690AB3}" srcOrd="0" destOrd="0" parTransId="{1449ED13-8F43-498A-A46C-2C11C6278307}" sibTransId="{EFC69770-EB72-4F70-AC22-6168870B292C}"/>
    <dgm:cxn modelId="{BB23CB05-529F-4D06-BE4D-9E13825170BD}" type="presOf" srcId="{D62EBEF1-170B-4836-BF87-9C09549F31D0}" destId="{EE45DD6D-1C6D-4975-BEEC-DC6E5D578BC3}" srcOrd="0" destOrd="0" presId="urn:microsoft.com/office/officeart/2005/8/layout/hList1"/>
    <dgm:cxn modelId="{9AD62607-E860-403F-93E0-0B215FFAF4A1}" type="presOf" srcId="{1C2D89A5-B718-4E48-8D42-EBCE2633CB97}" destId="{292D555E-E203-4ACD-9790-CB1820A919F1}" srcOrd="0" destOrd="4" presId="urn:microsoft.com/office/officeart/2005/8/layout/hList1"/>
    <dgm:cxn modelId="{0987370C-ABD7-49CA-9D68-0A2CC4605437}" type="presOf" srcId="{331E66BF-2E0A-4B75-9212-3C12D7074E5B}" destId="{6CB2B130-118C-4E67-B8D2-C4E8FA0900B9}" srcOrd="0" destOrd="5" presId="urn:microsoft.com/office/officeart/2005/8/layout/hList1"/>
    <dgm:cxn modelId="{69BA7318-70E4-4405-9775-20103EBAAAD2}" srcId="{05B3A287-185C-4FCE-8A1E-AB4645ED7AF7}" destId="{8AC31A82-BCBA-48D0-B54A-3899D99D2672}" srcOrd="0" destOrd="0" parTransId="{8C00A45A-E526-4BB2-A0EB-A2512987445E}" sibTransId="{C0895FAE-9E2D-41B0-A23E-9D46FC6EB288}"/>
    <dgm:cxn modelId="{8FFF072A-9F2C-402F-BC90-5226238827ED}" type="presOf" srcId="{CDE4E8A9-D56E-4903-90B5-4445D19CF5BA}" destId="{1269B768-E22C-49A7-97F3-573BC0F00C14}" srcOrd="0" destOrd="0" presId="urn:microsoft.com/office/officeart/2005/8/layout/hList1"/>
    <dgm:cxn modelId="{EC8AEA3D-8CD3-40DF-83E3-0C164D2AB3C8}" srcId="{05B3A287-185C-4FCE-8A1E-AB4645ED7AF7}" destId="{659A910C-89C3-41B6-88EC-3B98C715DE88}" srcOrd="3" destOrd="0" parTransId="{1451D429-700E-4BC0-8184-BF1B558F6199}" sibTransId="{305F4C6E-C175-43E0-8316-E958104ACE74}"/>
    <dgm:cxn modelId="{AAEC2C3E-82E8-4CFE-991E-9A059904B429}" srcId="{CAABD9CE-E51D-4BC5-90BD-D18B7AAE00A4}" destId="{BE9DA5FD-E5F2-4ABC-95E7-1D7D4391C9A2}" srcOrd="3" destOrd="0" parTransId="{FD7E857E-8C1B-4E50-AC22-2419BFDCE480}" sibTransId="{0DFC8DC5-BD62-4A4B-83B5-5D6A4BD7EF04}"/>
    <dgm:cxn modelId="{C2C1E45B-2AB2-4C8A-BEC1-7C63E4AEBA8A}" type="presOf" srcId="{659A910C-89C3-41B6-88EC-3B98C715DE88}" destId="{6CB2B130-118C-4E67-B8D2-C4E8FA0900B9}" srcOrd="0" destOrd="3" presId="urn:microsoft.com/office/officeart/2005/8/layout/hList1"/>
    <dgm:cxn modelId="{1C339B61-B8D6-46AE-9EE2-7B1E7073186C}" type="presOf" srcId="{BE9DA5FD-E5F2-4ABC-95E7-1D7D4391C9A2}" destId="{292D555E-E203-4ACD-9790-CB1820A919F1}" srcOrd="0" destOrd="3" presId="urn:microsoft.com/office/officeart/2005/8/layout/hList1"/>
    <dgm:cxn modelId="{6249D041-2A24-498A-9E27-983B231FA819}" type="presOf" srcId="{BFD7D8D1-4045-4188-B9C4-8D2A0AA6D5CF}" destId="{0C11E618-E587-4A89-AB75-D048DC245316}" srcOrd="0" destOrd="2" presId="urn:microsoft.com/office/officeart/2005/8/layout/hList1"/>
    <dgm:cxn modelId="{84E90744-3B8C-4DA5-82F6-36745CBDC241}" srcId="{05B3A287-185C-4FCE-8A1E-AB4645ED7AF7}" destId="{F9EE80B0-E25E-466C-AFB3-68E7AFED7299}" srcOrd="1" destOrd="0" parTransId="{55D7D43E-5E77-4FBD-81A1-211CF05CF91F}" sibTransId="{20688C18-9070-405C-8BAB-CC78E737853D}"/>
    <dgm:cxn modelId="{29A3A646-36DA-48F4-92D1-6D8CD7BE250A}" srcId="{D15AA4F9-4525-46F1-A5B3-8670F7ABFBF6}" destId="{6C6766D3-ACD6-4902-93C1-FFDBB9268071}" srcOrd="1" destOrd="0" parTransId="{EA59CBEF-8847-4FDB-BBEA-4823C9D5FDF3}" sibTransId="{C3B6D51F-9419-43BE-B20F-A9DA27BE4E84}"/>
    <dgm:cxn modelId="{A082A966-E093-4608-99F7-0BF8E15ABE4D}" type="presOf" srcId="{9655575F-0A46-4128-8825-B6B19222E51B}" destId="{55A5478C-ECC4-4FE7-9EBF-F10D9F4734C8}" srcOrd="0" destOrd="0" presId="urn:microsoft.com/office/officeart/2005/8/layout/hList1"/>
    <dgm:cxn modelId="{03A53167-8292-46B9-98D0-207C609FFC12}" type="presOf" srcId="{06353DAB-44FC-474D-AE21-CD2A233FDA16}" destId="{0C11E618-E587-4A89-AB75-D048DC245316}" srcOrd="0" destOrd="5" presId="urn:microsoft.com/office/officeart/2005/8/layout/hList1"/>
    <dgm:cxn modelId="{DB8A0749-425F-463A-9EA7-13F5E55562CA}" srcId="{D15AA4F9-4525-46F1-A5B3-8670F7ABFBF6}" destId="{BFD7D8D1-4045-4188-B9C4-8D2A0AA6D5CF}" srcOrd="2" destOrd="0" parTransId="{2971B8FF-4EB1-4D32-9546-175DF3153BAC}" sibTransId="{96BD3948-4218-42CD-B039-E8BC11139519}"/>
    <dgm:cxn modelId="{0A45F06A-0AC0-48E3-AF32-25C6126A2CA0}" type="presOf" srcId="{CAABD9CE-E51D-4BC5-90BD-D18B7AAE00A4}" destId="{DF1DA812-42E2-462D-8BA4-035A43361732}" srcOrd="0" destOrd="0" presId="urn:microsoft.com/office/officeart/2005/8/layout/hList1"/>
    <dgm:cxn modelId="{F19D6051-6DCE-43DD-9B18-8CD77C552A6A}" type="presOf" srcId="{A753DEB8-8F0F-4BE2-B693-A903D008D0CC}" destId="{292D555E-E203-4ACD-9790-CB1820A919F1}" srcOrd="0" destOrd="2" presId="urn:microsoft.com/office/officeart/2005/8/layout/hList1"/>
    <dgm:cxn modelId="{483E8F71-1314-4319-B7ED-41C45F122560}" srcId="{D15AA4F9-4525-46F1-A5B3-8670F7ABFBF6}" destId="{A2BFD84C-B186-41B2-9367-43B9CD884E56}" srcOrd="3" destOrd="0" parTransId="{76396A37-226C-4ADA-8FB4-84CBD8524DEB}" sibTransId="{97D6EAF5-D66E-4566-8AEF-554886B467AF}"/>
    <dgm:cxn modelId="{28DA5953-961D-4015-B7A5-C46B44BCC36F}" srcId="{05B3A287-185C-4FCE-8A1E-AB4645ED7AF7}" destId="{5B350317-965B-42E6-B91A-A79A9A5D9698}" srcOrd="2" destOrd="0" parTransId="{97E97907-D9A6-4423-BD2A-D6BEAA5E6CE0}" sibTransId="{4D732C6A-7BAC-4364-9173-C0AA9348737D}"/>
    <dgm:cxn modelId="{3CA17755-BD67-4DC4-92A6-319D71E56445}" type="presOf" srcId="{6066A700-38FF-460D-BB80-4B71CF61A250}" destId="{0C11E618-E587-4A89-AB75-D048DC245316}" srcOrd="0" destOrd="6" presId="urn:microsoft.com/office/officeart/2005/8/layout/hList1"/>
    <dgm:cxn modelId="{7274EF75-FBE2-4FC1-BF5F-5E91EE3BB513}" type="presOf" srcId="{11BDD2E3-3409-4713-AEF1-60971D1D830E}" destId="{0C11E618-E587-4A89-AB75-D048DC245316}" srcOrd="0" destOrd="0" presId="urn:microsoft.com/office/officeart/2005/8/layout/hList1"/>
    <dgm:cxn modelId="{C0E0725A-2A77-4B45-81BC-5FC5B4F7F7D6}" srcId="{D62EBEF1-170B-4836-BF87-9C09549F31D0}" destId="{69141D5D-22E1-4CAD-9D68-4015C4E6EC61}" srcOrd="2" destOrd="0" parTransId="{96DFDB2E-AF4C-4E7E-912D-4EB4D2C7DAEE}" sibTransId="{0788D655-EF8F-480D-8F92-204069C3F94D}"/>
    <dgm:cxn modelId="{0199D47A-065A-4749-91AF-217421CB7789}" type="presOf" srcId="{4846EE63-9036-46D9-AA1D-C73D7D98F1AA}" destId="{0C11E618-E587-4A89-AB75-D048DC245316}" srcOrd="0" destOrd="4" presId="urn:microsoft.com/office/officeart/2005/8/layout/hList1"/>
    <dgm:cxn modelId="{F1D9617C-5D01-463D-AD4B-D9DAC3AA51C0}" srcId="{05B3A287-185C-4FCE-8A1E-AB4645ED7AF7}" destId="{331E66BF-2E0A-4B75-9212-3C12D7074E5B}" srcOrd="5" destOrd="0" parTransId="{00F0C8CC-4688-4A5C-9877-9142E0D5FB2E}" sibTransId="{FD0362B0-7B4B-4E7F-8D55-A0D26C3825F8}"/>
    <dgm:cxn modelId="{89F0B287-48FA-40FE-A2E1-C214AD3B8764}" type="presOf" srcId="{A84797BF-8CCA-493A-8693-3229268749A7}" destId="{1269B768-E22C-49A7-97F3-573BC0F00C14}" srcOrd="0" destOrd="1" presId="urn:microsoft.com/office/officeart/2005/8/layout/hList1"/>
    <dgm:cxn modelId="{A43F0B88-1E08-4949-BD11-603D86171222}" srcId="{9655575F-0A46-4128-8825-B6B19222E51B}" destId="{D15AA4F9-4525-46F1-A5B3-8670F7ABFBF6}" srcOrd="0" destOrd="0" parTransId="{78616FEF-A4E0-443E-B4FD-2CA61E6275FC}" sibTransId="{E283A952-45FE-48A4-865B-FF8C75ACA04A}"/>
    <dgm:cxn modelId="{0E0F938C-27B3-4CC1-B67F-0253CCD8C226}" type="presOf" srcId="{5B350317-965B-42E6-B91A-A79A9A5D9698}" destId="{6CB2B130-118C-4E67-B8D2-C4E8FA0900B9}" srcOrd="0" destOrd="2" presId="urn:microsoft.com/office/officeart/2005/8/layout/hList1"/>
    <dgm:cxn modelId="{F569F195-5937-4109-B2D5-D97C2FE97698}" srcId="{D15AA4F9-4525-46F1-A5B3-8670F7ABFBF6}" destId="{DA221775-ECDB-4A27-9B24-951C066373D5}" srcOrd="7" destOrd="0" parTransId="{96EDBADF-AD28-4492-9733-093241126ABF}" sibTransId="{C5B635C7-DAD0-471A-8E02-AA4BC3D9B861}"/>
    <dgm:cxn modelId="{409BE896-7577-4987-B654-A3B783FC0F01}" srcId="{D62EBEF1-170B-4836-BF87-9C09549F31D0}" destId="{CDE4E8A9-D56E-4903-90B5-4445D19CF5BA}" srcOrd="0" destOrd="0" parTransId="{329438FE-D2FF-401C-B55F-4C442A5D988A}" sibTransId="{F6BBB3DF-9BCF-4158-ABBD-51756C487B62}"/>
    <dgm:cxn modelId="{FB396AB1-C161-4C09-81A0-2CF7016AD549}" srcId="{D15AA4F9-4525-46F1-A5B3-8670F7ABFBF6}" destId="{06353DAB-44FC-474D-AE21-CD2A233FDA16}" srcOrd="5" destOrd="0" parTransId="{F4C887B1-33AA-497B-88E6-FEE1E35406DE}" sibTransId="{60B603AC-E6AA-4255-8E6A-BE1EC5FEB429}"/>
    <dgm:cxn modelId="{EEDA91B5-FA59-4141-A704-6734DBBC80DA}" srcId="{D15AA4F9-4525-46F1-A5B3-8670F7ABFBF6}" destId="{4846EE63-9036-46D9-AA1D-C73D7D98F1AA}" srcOrd="4" destOrd="0" parTransId="{19DD47FE-38E4-4B2C-B6B5-B701C7079E8B}" sibTransId="{68D5F271-501F-471C-9758-DE8B2C4A69D8}"/>
    <dgm:cxn modelId="{5FF97ABA-A668-4250-BC47-E94E6D0420E0}" srcId="{CAABD9CE-E51D-4BC5-90BD-D18B7AAE00A4}" destId="{1C2D89A5-B718-4E48-8D42-EBCE2633CB97}" srcOrd="4" destOrd="0" parTransId="{CF032A98-AFE7-4FE5-B0F9-E82E973AE124}" sibTransId="{D66A6353-E8AC-4A14-8FF1-F14E5E7CB2F2}"/>
    <dgm:cxn modelId="{3B2D1ABB-3DD3-4F59-A9A9-A84BCE9128EB}" type="presOf" srcId="{D15AA4F9-4525-46F1-A5B3-8670F7ABFBF6}" destId="{CAA6BE4F-7034-40BA-B271-92FF67BC099A}" srcOrd="0" destOrd="0" presId="urn:microsoft.com/office/officeart/2005/8/layout/hList1"/>
    <dgm:cxn modelId="{60ECB9BC-5937-4FEA-B639-503F92CD12BE}" srcId="{05B3A287-185C-4FCE-8A1E-AB4645ED7AF7}" destId="{40F5DC84-5125-4F45-8130-A00E254630AF}" srcOrd="4" destOrd="0" parTransId="{AD48D77F-B712-4F1C-AD0F-DC17841B599D}" sibTransId="{82123D86-B5C0-4054-9593-921A36AB1845}"/>
    <dgm:cxn modelId="{3721FAC9-A599-4A3A-9F87-CBC2D5D62FF9}" srcId="{D15AA4F9-4525-46F1-A5B3-8670F7ABFBF6}" destId="{6066A700-38FF-460D-BB80-4B71CF61A250}" srcOrd="6" destOrd="0" parTransId="{C5A3D8CC-2085-448F-8583-F448D1A49286}" sibTransId="{4D986246-5AF9-4B2B-8205-C00C0A8E726C}"/>
    <dgm:cxn modelId="{7498AFCA-CEDC-4F96-8535-1CD29800B549}" srcId="{9655575F-0A46-4128-8825-B6B19222E51B}" destId="{05B3A287-185C-4FCE-8A1E-AB4645ED7AF7}" srcOrd="1" destOrd="0" parTransId="{B8FACC95-C028-4585-A833-84EDE6B7BA96}" sibTransId="{D61A8B90-F0DD-493D-BD66-4DFD1E7E0548}"/>
    <dgm:cxn modelId="{528C61CF-032B-465E-A0A1-8BA17E3EED95}" type="presOf" srcId="{8AC31A82-BCBA-48D0-B54A-3899D99D2672}" destId="{6CB2B130-118C-4E67-B8D2-C4E8FA0900B9}" srcOrd="0" destOrd="0" presId="urn:microsoft.com/office/officeart/2005/8/layout/hList1"/>
    <dgm:cxn modelId="{6AF767CF-D446-46AA-8581-A523C6B31342}" type="presOf" srcId="{A2BFD84C-B186-41B2-9367-43B9CD884E56}" destId="{0C11E618-E587-4A89-AB75-D048DC245316}" srcOrd="0" destOrd="3" presId="urn:microsoft.com/office/officeart/2005/8/layout/hList1"/>
    <dgm:cxn modelId="{D34CCAD0-897F-4DCD-B93C-C2635726F911}" type="presOf" srcId="{40F5DC84-5125-4F45-8130-A00E254630AF}" destId="{6CB2B130-118C-4E67-B8D2-C4E8FA0900B9}" srcOrd="0" destOrd="4" presId="urn:microsoft.com/office/officeart/2005/8/layout/hList1"/>
    <dgm:cxn modelId="{685B1BD4-011A-4EEB-B3CF-0BCD87414B4B}" type="presOf" srcId="{05B3A287-185C-4FCE-8A1E-AB4645ED7AF7}" destId="{F5F08F37-A219-4D73-920D-B02D6C99BE0A}" srcOrd="0" destOrd="0" presId="urn:microsoft.com/office/officeart/2005/8/layout/hList1"/>
    <dgm:cxn modelId="{4263D4D8-8E04-4EF2-96F3-DCC036B5997A}" srcId="{9655575F-0A46-4128-8825-B6B19222E51B}" destId="{D62EBEF1-170B-4836-BF87-9C09549F31D0}" srcOrd="2" destOrd="0" parTransId="{A76EAAD0-412C-47BA-B662-3AE22FCB0749}" sibTransId="{75D28D5A-6BD9-460D-BB88-183A56B1FEE8}"/>
    <dgm:cxn modelId="{FFE328DC-5628-48FF-A348-C98D34664A0E}" type="presOf" srcId="{D48B380B-78D7-43AB-9908-02E924690AB3}" destId="{292D555E-E203-4ACD-9790-CB1820A919F1}" srcOrd="0" destOrd="0" presId="urn:microsoft.com/office/officeart/2005/8/layout/hList1"/>
    <dgm:cxn modelId="{D8EF35DE-42B8-48C0-AD13-427B52950774}" srcId="{D62EBEF1-170B-4836-BF87-9C09549F31D0}" destId="{A84797BF-8CCA-493A-8693-3229268749A7}" srcOrd="1" destOrd="0" parTransId="{3CA89784-4831-491E-A510-D49CE921EBB0}" sibTransId="{FF6970C3-B437-4854-83D2-B4A2FE27CEB1}"/>
    <dgm:cxn modelId="{B526AEDE-EC6B-4622-A414-8CBB5BF03E73}" type="presOf" srcId="{F9EE80B0-E25E-466C-AFB3-68E7AFED7299}" destId="{6CB2B130-118C-4E67-B8D2-C4E8FA0900B9}" srcOrd="0" destOrd="1" presId="urn:microsoft.com/office/officeart/2005/8/layout/hList1"/>
    <dgm:cxn modelId="{F07A10E2-7481-4BB1-8B72-84F4E8FD7D39}" srcId="{9655575F-0A46-4128-8825-B6B19222E51B}" destId="{CAABD9CE-E51D-4BC5-90BD-D18B7AAE00A4}" srcOrd="3" destOrd="0" parTransId="{536B521F-D620-4D31-8C05-2DA2CCAC975D}" sibTransId="{819134A3-AE8C-4AD0-BEA2-16CD1442F8E5}"/>
    <dgm:cxn modelId="{0CF37AE7-D625-44A7-944C-D2E72235AE7F}" srcId="{CAABD9CE-E51D-4BC5-90BD-D18B7AAE00A4}" destId="{FD7B66D2-6F51-4E4D-A608-6DC905AD43CB}" srcOrd="1" destOrd="0" parTransId="{E065342E-EA64-4FF4-9782-39F8EB84E72A}" sibTransId="{07F2EE75-D1F7-4A21-8476-A005FEA75483}"/>
    <dgm:cxn modelId="{CF1C2AED-56FD-4611-8F44-9D0F0885A401}" type="presOf" srcId="{DA221775-ECDB-4A27-9B24-951C066373D5}" destId="{0C11E618-E587-4A89-AB75-D048DC245316}" srcOrd="0" destOrd="7" presId="urn:microsoft.com/office/officeart/2005/8/layout/hList1"/>
    <dgm:cxn modelId="{01E1EBF1-CDF1-4C22-8B95-9CB039B03841}" type="presOf" srcId="{69141D5D-22E1-4CAD-9D68-4015C4E6EC61}" destId="{1269B768-E22C-49A7-97F3-573BC0F00C14}" srcOrd="0" destOrd="2" presId="urn:microsoft.com/office/officeart/2005/8/layout/hList1"/>
    <dgm:cxn modelId="{881044F9-16FC-485F-802F-250267CCF489}" type="presOf" srcId="{FD7B66D2-6F51-4E4D-A608-6DC905AD43CB}" destId="{292D555E-E203-4ACD-9790-CB1820A919F1}" srcOrd="0" destOrd="1" presId="urn:microsoft.com/office/officeart/2005/8/layout/hList1"/>
    <dgm:cxn modelId="{6ABE05FC-13E6-427B-9311-6BEC78FF3F39}" srcId="{D15AA4F9-4525-46F1-A5B3-8670F7ABFBF6}" destId="{11BDD2E3-3409-4713-AEF1-60971D1D830E}" srcOrd="0" destOrd="0" parTransId="{5C72F229-FE6F-4A4D-8242-1470CFAD5C3C}" sibTransId="{8E09FC89-869C-42AD-A94C-A0955E26A683}"/>
    <dgm:cxn modelId="{5BEB62FE-8A04-457F-91FA-8D56688B93F5}" type="presOf" srcId="{6C6766D3-ACD6-4902-93C1-FFDBB9268071}" destId="{0C11E618-E587-4A89-AB75-D048DC245316}" srcOrd="0" destOrd="1" presId="urn:microsoft.com/office/officeart/2005/8/layout/hList1"/>
    <dgm:cxn modelId="{4BA65AFD-28F9-4D53-94CD-34403A52C2BE}" type="presParOf" srcId="{55A5478C-ECC4-4FE7-9EBF-F10D9F4734C8}" destId="{FB467ED8-AB58-4513-8728-16D2FC2DF358}" srcOrd="0" destOrd="0" presId="urn:microsoft.com/office/officeart/2005/8/layout/hList1"/>
    <dgm:cxn modelId="{8DB9F114-7AF3-4A2F-A51E-14FB9C8C4575}" type="presParOf" srcId="{FB467ED8-AB58-4513-8728-16D2FC2DF358}" destId="{CAA6BE4F-7034-40BA-B271-92FF67BC099A}" srcOrd="0" destOrd="0" presId="urn:microsoft.com/office/officeart/2005/8/layout/hList1"/>
    <dgm:cxn modelId="{2C56DBBD-0251-4185-8BA0-E4FABA5EB298}" type="presParOf" srcId="{FB467ED8-AB58-4513-8728-16D2FC2DF358}" destId="{0C11E618-E587-4A89-AB75-D048DC245316}" srcOrd="1" destOrd="0" presId="urn:microsoft.com/office/officeart/2005/8/layout/hList1"/>
    <dgm:cxn modelId="{3BDD8DC8-5450-43C1-B0EE-FEF90C97250F}" type="presParOf" srcId="{55A5478C-ECC4-4FE7-9EBF-F10D9F4734C8}" destId="{54223D0F-C851-4AB2-AE1D-1E143A2A0340}" srcOrd="1" destOrd="0" presId="urn:microsoft.com/office/officeart/2005/8/layout/hList1"/>
    <dgm:cxn modelId="{3406D25D-F0F2-416A-B02D-937F2E6E520B}" type="presParOf" srcId="{55A5478C-ECC4-4FE7-9EBF-F10D9F4734C8}" destId="{CD952A61-9F36-47A8-8B4C-B12098AA2886}" srcOrd="2" destOrd="0" presId="urn:microsoft.com/office/officeart/2005/8/layout/hList1"/>
    <dgm:cxn modelId="{14AE6FC4-2915-4581-8300-E520CBC24FDB}" type="presParOf" srcId="{CD952A61-9F36-47A8-8B4C-B12098AA2886}" destId="{F5F08F37-A219-4D73-920D-B02D6C99BE0A}" srcOrd="0" destOrd="0" presId="urn:microsoft.com/office/officeart/2005/8/layout/hList1"/>
    <dgm:cxn modelId="{77566D16-1BE5-4D8D-8EB8-2154EB2D22EC}" type="presParOf" srcId="{CD952A61-9F36-47A8-8B4C-B12098AA2886}" destId="{6CB2B130-118C-4E67-B8D2-C4E8FA0900B9}" srcOrd="1" destOrd="0" presId="urn:microsoft.com/office/officeart/2005/8/layout/hList1"/>
    <dgm:cxn modelId="{FA005589-30FC-4A7F-9CE4-93A6983CAAE2}" type="presParOf" srcId="{55A5478C-ECC4-4FE7-9EBF-F10D9F4734C8}" destId="{6E79F2EC-0D8F-42F0-A683-986005DC101A}" srcOrd="3" destOrd="0" presId="urn:microsoft.com/office/officeart/2005/8/layout/hList1"/>
    <dgm:cxn modelId="{B712D912-0661-4C33-B9BB-2D741B0C2022}" type="presParOf" srcId="{55A5478C-ECC4-4FE7-9EBF-F10D9F4734C8}" destId="{F23C9B1E-1534-426A-80AF-3A6597A9D9BA}" srcOrd="4" destOrd="0" presId="urn:microsoft.com/office/officeart/2005/8/layout/hList1"/>
    <dgm:cxn modelId="{84EE084F-2DB4-4235-B7BB-A101C6906E79}" type="presParOf" srcId="{F23C9B1E-1534-426A-80AF-3A6597A9D9BA}" destId="{EE45DD6D-1C6D-4975-BEEC-DC6E5D578BC3}" srcOrd="0" destOrd="0" presId="urn:microsoft.com/office/officeart/2005/8/layout/hList1"/>
    <dgm:cxn modelId="{6C1EB929-C6F9-49ED-9C3F-6258CD0FB6D2}" type="presParOf" srcId="{F23C9B1E-1534-426A-80AF-3A6597A9D9BA}" destId="{1269B768-E22C-49A7-97F3-573BC0F00C14}" srcOrd="1" destOrd="0" presId="urn:microsoft.com/office/officeart/2005/8/layout/hList1"/>
    <dgm:cxn modelId="{5C707AA4-8ED9-4449-AAE8-4AFDD626DA9A}" type="presParOf" srcId="{55A5478C-ECC4-4FE7-9EBF-F10D9F4734C8}" destId="{7EDB08BB-6C80-4B1F-91DD-04E0825FB49B}" srcOrd="5" destOrd="0" presId="urn:microsoft.com/office/officeart/2005/8/layout/hList1"/>
    <dgm:cxn modelId="{02BABC07-0FB7-48E0-939A-F8C3AF608F8D}" type="presParOf" srcId="{55A5478C-ECC4-4FE7-9EBF-F10D9F4734C8}" destId="{FAC110D6-3AD3-40EA-BD28-2BFCDCC596E2}" srcOrd="6" destOrd="0" presId="urn:microsoft.com/office/officeart/2005/8/layout/hList1"/>
    <dgm:cxn modelId="{94960A41-DAF7-44EC-AB74-9F0EDA59A4F5}" type="presParOf" srcId="{FAC110D6-3AD3-40EA-BD28-2BFCDCC596E2}" destId="{DF1DA812-42E2-462D-8BA4-035A43361732}" srcOrd="0" destOrd="0" presId="urn:microsoft.com/office/officeart/2005/8/layout/hList1"/>
    <dgm:cxn modelId="{06957D22-387A-466B-88AB-D676306E0B7C}" type="presParOf" srcId="{FAC110D6-3AD3-40EA-BD28-2BFCDCC596E2}" destId="{292D555E-E203-4ACD-9790-CB1820A919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BE4F-7034-40BA-B271-92FF67BC099A}">
      <dsp:nvSpPr>
        <dsp:cNvPr id="0" name=""/>
        <dsp:cNvSpPr/>
      </dsp:nvSpPr>
      <dsp:spPr>
        <a:xfrm>
          <a:off x="4142"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インフラ</a:t>
          </a:r>
        </a:p>
      </dsp:txBody>
      <dsp:txXfrm>
        <a:off x="4142" y="865549"/>
        <a:ext cx="2491075" cy="489600"/>
      </dsp:txXfrm>
    </dsp:sp>
    <dsp:sp modelId="{0C11E618-E587-4A89-AB75-D048DC245316}">
      <dsp:nvSpPr>
        <dsp:cNvPr id="0" name=""/>
        <dsp:cNvSpPr/>
      </dsp:nvSpPr>
      <dsp:spPr>
        <a:xfrm>
          <a:off x="4142"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K8s </a:t>
          </a:r>
          <a:r>
            <a:rPr kumimoji="1" lang="ja-JP" altLang="en-US" sz="1700" kern="1200" dirty="0"/>
            <a:t>概要</a:t>
          </a:r>
        </a:p>
        <a:p>
          <a:pPr marL="171450" lvl="1" indent="-171450" algn="l" defTabSz="755650">
            <a:lnSpc>
              <a:spcPct val="90000"/>
            </a:lnSpc>
            <a:spcBef>
              <a:spcPct val="0"/>
            </a:spcBef>
            <a:spcAft>
              <a:spcPct val="15000"/>
            </a:spcAft>
            <a:buChar char="•"/>
          </a:pPr>
          <a:r>
            <a:rPr kumimoji="1" lang="en-US" altLang="ja-JP" sz="1700" kern="1200" dirty="0"/>
            <a:t>K8s </a:t>
          </a:r>
          <a:r>
            <a:rPr kumimoji="1" lang="ja-JP" altLang="en-US" sz="1700" kern="1200" dirty="0"/>
            <a:t>応用</a:t>
          </a:r>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ARM &amp; DSC</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Terraform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Ansible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Front Door</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Azure Governance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Mastering Linux (TBD)</a:t>
          </a:r>
          <a:endParaRPr kumimoji="1" lang="ja-JP" altLang="en-US" sz="1700" kern="1200" dirty="0"/>
        </a:p>
      </dsp:txBody>
      <dsp:txXfrm>
        <a:off x="4142" y="1355149"/>
        <a:ext cx="2491075" cy="2613240"/>
      </dsp:txXfrm>
    </dsp:sp>
    <dsp:sp modelId="{F5F08F37-A219-4D73-920D-B02D6C99BE0A}">
      <dsp:nvSpPr>
        <dsp:cNvPr id="0" name=""/>
        <dsp:cNvSpPr/>
      </dsp:nvSpPr>
      <dsp:spPr>
        <a:xfrm>
          <a:off x="2843968"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アプリ</a:t>
          </a:r>
        </a:p>
      </dsp:txBody>
      <dsp:txXfrm>
        <a:off x="2843968" y="865549"/>
        <a:ext cx="2491075" cy="489600"/>
      </dsp:txXfrm>
    </dsp:sp>
    <dsp:sp modelId="{6CB2B130-118C-4E67-B8D2-C4E8FA0900B9}">
      <dsp:nvSpPr>
        <dsp:cNvPr id="0" name=""/>
        <dsp:cNvSpPr/>
      </dsp:nvSpPr>
      <dsp:spPr>
        <a:xfrm>
          <a:off x="2843968"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Rock, Paper, Scissors, Boom!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App Modernization</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Microservices In Azure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Serverless</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Migrating Applications To The Cloud</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Identity For Apps (TBD)</a:t>
          </a:r>
          <a:endParaRPr kumimoji="1" lang="ja-JP" altLang="en-US" sz="1700" kern="1200" dirty="0"/>
        </a:p>
      </dsp:txBody>
      <dsp:txXfrm>
        <a:off x="2843968" y="1355149"/>
        <a:ext cx="2491075" cy="2613240"/>
      </dsp:txXfrm>
    </dsp:sp>
    <dsp:sp modelId="{EE45DD6D-1C6D-4975-BEEC-DC6E5D578BC3}">
      <dsp:nvSpPr>
        <dsp:cNvPr id="0" name=""/>
        <dsp:cNvSpPr/>
      </dsp:nvSpPr>
      <dsp:spPr>
        <a:xfrm>
          <a:off x="5683794"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運用</a:t>
          </a:r>
          <a:r>
            <a:rPr kumimoji="1" lang="en-US" altLang="ja-JP" sz="1700" kern="1200" dirty="0"/>
            <a:t>/DevOps</a:t>
          </a:r>
          <a:endParaRPr kumimoji="1" lang="ja-JP" altLang="en-US" sz="1700" kern="1200" dirty="0"/>
        </a:p>
      </dsp:txBody>
      <dsp:txXfrm>
        <a:off x="5683794" y="865549"/>
        <a:ext cx="2491075" cy="489600"/>
      </dsp:txXfrm>
    </dsp:sp>
    <dsp:sp modelId="{1269B768-E22C-49A7-97F3-573BC0F00C14}">
      <dsp:nvSpPr>
        <dsp:cNvPr id="0" name=""/>
        <dsp:cNvSpPr/>
      </dsp:nvSpPr>
      <dsp:spPr>
        <a:xfrm>
          <a:off x="5683794"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Azure Monitoring</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Azure DevOps</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Open Source DevOps</a:t>
          </a:r>
          <a:endParaRPr kumimoji="1" lang="ja-JP" altLang="en-US" sz="1700" kern="1200" dirty="0"/>
        </a:p>
      </dsp:txBody>
      <dsp:txXfrm>
        <a:off x="5683794" y="1355149"/>
        <a:ext cx="2491075" cy="2613240"/>
      </dsp:txXfrm>
    </dsp:sp>
    <dsp:sp modelId="{DF1DA812-42E2-462D-8BA4-035A43361732}">
      <dsp:nvSpPr>
        <dsp:cNvPr id="0" name=""/>
        <dsp:cNvSpPr/>
      </dsp:nvSpPr>
      <dsp:spPr>
        <a:xfrm>
          <a:off x="8523619"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データ・</a:t>
          </a:r>
          <a:r>
            <a:rPr kumimoji="1" lang="en-US" altLang="ja-JP" sz="1700" kern="1200" dirty="0"/>
            <a:t>AI</a:t>
          </a:r>
          <a:endParaRPr kumimoji="1" lang="ja-JP" altLang="en-US" sz="1700" kern="1200" dirty="0"/>
        </a:p>
      </dsp:txBody>
      <dsp:txXfrm>
        <a:off x="8523619" y="865549"/>
        <a:ext cx="2491075" cy="489600"/>
      </dsp:txXfrm>
    </dsp:sp>
    <dsp:sp modelId="{292D555E-E203-4ACD-9790-CB1820A919F1}">
      <dsp:nvSpPr>
        <dsp:cNvPr id="0" name=""/>
        <dsp:cNvSpPr/>
      </dsp:nvSpPr>
      <dsp:spPr>
        <a:xfrm>
          <a:off x="8523619"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BI 2 AI</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ThisOldDataWarehouse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Databricks/Intro to ML</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Intro to Azure AI</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Driving Miss Data</a:t>
          </a:r>
          <a:endParaRPr kumimoji="1" lang="ja-JP" altLang="en-US" sz="1700" kern="1200" dirty="0"/>
        </a:p>
      </dsp:txBody>
      <dsp:txXfrm>
        <a:off x="8523619" y="1355149"/>
        <a:ext cx="2491075" cy="26132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ADCF3-2ABF-4C6E-89EC-D6D52602CE56}"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4BA7A-2BB0-49D9-80D4-CDC9596E6B4D}" type="slidenum">
              <a:rPr lang="en-US" smtClean="0"/>
              <a:t>‹#›</a:t>
            </a:fld>
            <a:endParaRPr lang="en-US"/>
          </a:p>
        </p:txBody>
      </p:sp>
    </p:spTree>
    <p:extLst>
      <p:ext uri="{BB962C8B-B14F-4D97-AF65-F5344CB8AC3E}">
        <p14:creationId xmlns:p14="http://schemas.microsoft.com/office/powerpoint/2010/main" val="313084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4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26</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27</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28</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29</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30</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31</a:t>
            </a:fld>
            <a:endParaRPr lang="en-US"/>
          </a:p>
        </p:txBody>
      </p:sp>
    </p:spTree>
    <p:extLst>
      <p:ext uri="{BB962C8B-B14F-4D97-AF65-F5344CB8AC3E}">
        <p14:creationId xmlns:p14="http://schemas.microsoft.com/office/powerpoint/2010/main" val="20716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33</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4</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10/28/2020 2:59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6576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FCFEA89-4512-9D44-9281-B39BEE3187B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034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48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3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399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2:59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1BC201D-4A16-964F-BB32-FBFAF005F1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1397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2:59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4C85E00B-CD15-DB4F-95FD-7A8B026FCD8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517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14.emf"/><Relationship Id="rId4" Type="http://schemas.openxmlformats.org/officeDocument/2006/relationships/image" Target="../media/image2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14.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58D2-548A-4CD6-A086-CF2B28147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0EE13E-1B61-4AB2-9199-88D6F3BD4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C888DB-046F-4F14-AC45-B448467AEB6D}"/>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D50C7779-4186-4CB4-8630-FAE832D09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6D430-3B9C-43C5-AD4B-ECFC002E5DE7}"/>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20733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DD56-31A2-4138-A1A2-E0A8E8E02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7C647A-616E-46A5-8035-452325D088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0E7BB-AB4C-41D9-A0C6-CA25B23EFCA2}"/>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2A90CD76-7BF2-4702-ACF5-D550B6DB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3C638-4B92-4016-8775-3B17B56A645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1119741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220237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54734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57628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289957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40313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9"/>
          </a:xfrm>
          <a:noFill/>
        </p:spPr>
        <p:txBody>
          <a:bodyPr wrap="square"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987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80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4487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14210"/>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72097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5E22D-8A3C-4FB8-95A9-0A59F0BD6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16099-4D8F-4C10-A3CA-DF206DC52C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7F414-3C3B-4DD4-BAAD-73AD12D5799A}"/>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8751BA99-7ED3-43B6-9D21-939CFAEC3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A47D3-9C85-429B-B975-FEC7BFADD166}"/>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0101805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211016"/>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526123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659602"/>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05002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381360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817898"/>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2751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776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225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48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265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5517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1906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493344"/>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989639"/>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93133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6170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5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52838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ea typeface="Yu Gothic UI" panose="020B0500000000000000" pitchFamily="50" charset="-128"/>
              </a:rPr>
              <a:t>ELT layout</a:t>
            </a:r>
          </a:p>
        </p:txBody>
      </p:sp>
    </p:spTree>
    <p:extLst>
      <p:ext uri="{BB962C8B-B14F-4D97-AF65-F5344CB8AC3E}">
        <p14:creationId xmlns:p14="http://schemas.microsoft.com/office/powerpoint/2010/main" val="1714730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7909" y="540279"/>
            <a:ext cx="856859" cy="185863"/>
          </a:xfrm>
          <a:prstGeom prst="rect">
            <a:avLst/>
          </a:prstGeom>
        </p:spPr>
      </p:pic>
    </p:spTree>
    <p:extLst>
      <p:ext uri="{BB962C8B-B14F-4D97-AF65-F5344CB8AC3E}">
        <p14:creationId xmlns:p14="http://schemas.microsoft.com/office/powerpoint/2010/main" val="1928419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990418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hape 1644"/>
          <p:cNvSpPr txBox="1">
            <a:spLocks/>
          </p:cNvSpPr>
          <p:nvPr userDrawn="1"/>
        </p:nvSpPr>
        <p:spPr bwMode="auto">
          <a:xfrm>
            <a:off x="294987" y="439508"/>
            <a:ext cx="2292375" cy="2388858"/>
          </a:xfrm>
          <a:prstGeom prst="rect">
            <a:avLst/>
          </a:prstGeom>
          <a:noFill/>
        </p:spPr>
        <p:txBody>
          <a:bodyPr vert="horz" wrap="square" lIns="195039" tIns="121900" rIns="195039" bIns="121900"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00" u="none" strike="noStrike" kern="1200" cap="none" spc="0" normalizeH="0" baseline="0" noProof="0" dirty="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13264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6942-5F7E-4FF8-97F1-93E65673C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16321F-3A2C-4A24-8ED9-A1E3E00A1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36AC6-50B9-4B21-9E54-FCC6F462946F}"/>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B18347BF-1B1B-4CBD-8460-2C1972D14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E87F-96D2-4C45-8740-890B146A0769}"/>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417667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812900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709987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29480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8"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9703388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8"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73870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1685397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987497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379562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353283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87632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3181-883E-4395-8BE6-F7A30563D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53C00F-E62C-459A-940C-9F42869C2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1C0C47-35F3-42C1-8FDB-8E97D9BB8C78}"/>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58BBD7FD-7B02-4E53-BBCF-AFD9B9DBF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503A7-0436-4675-A20B-47C6B764637C}"/>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85377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16981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806054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082185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4750843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57887"/>
            <a:ext cx="5378548" cy="742226"/>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658569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580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3222344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45959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0751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1151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F610-611D-4F49-AA46-C4923CB34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34E8E-2078-42A4-B904-E8CC19CA9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1B38F-3904-4E34-A824-DD351B830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2C6C91-16F9-4CBC-9E4C-B8F45861F2A1}"/>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93B81FCB-8D52-4E6B-A2A7-14A4BCBCE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546E2-088E-4E73-86A5-CEEB10A2C52F}"/>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2522981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1" y="2"/>
            <a:ext cx="6855908" cy="6857996"/>
          </a:xfrm>
          <a:prstGeom prst="rect">
            <a:avLst/>
          </a:prstGeom>
        </p:spPr>
      </p:pic>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6739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50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7936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80708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4445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0975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06006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653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7094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5857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1406-9E9B-44CC-8951-F65B80DEC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18EA69-CA61-41FF-98C9-EBE827482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44CF7-56F2-48D3-8183-A07B5B748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6E2511-C10F-49F0-AFFF-CE05E23C2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7FA35-E033-4999-B7CB-9419D719C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51AD67-3FD9-41BA-B727-DD9D2E184A85}"/>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8" name="Footer Placeholder 7">
            <a:extLst>
              <a:ext uri="{FF2B5EF4-FFF2-40B4-BE49-F238E27FC236}">
                <a16:creationId xmlns:a16="http://schemas.microsoft.com/office/drawing/2014/main" id="{FC50827C-49FB-42F6-9D3F-0AA5FD7943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CCFF3-070E-4043-AED1-114038634333}"/>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20934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365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39866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6342916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3407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512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87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145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92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95"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4023520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92828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EAA3-7E4D-4846-8F62-33A5583744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ABA4A-A388-4689-8D18-B3DA98BE94C3}"/>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4" name="Footer Placeholder 3">
            <a:extLst>
              <a:ext uri="{FF2B5EF4-FFF2-40B4-BE49-F238E27FC236}">
                <a16:creationId xmlns:a16="http://schemas.microsoft.com/office/drawing/2014/main" id="{C5AA014B-E1BD-4E0B-8C25-37741B8E5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55DC4-6861-4789-9752-4FF4DCFC03A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3133367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333558"/>
            <a:ext cx="11653523" cy="2129777"/>
          </a:xfrm>
        </p:spPr>
        <p:txBody>
          <a:bodyPr>
            <a:spAutoFit/>
          </a:bodyPr>
          <a:lstStyle>
            <a:lvl1pPr>
              <a:defRPr sz="2800" b="0"/>
            </a:lvl1pPr>
            <a:lvl2pPr>
              <a:buFont typeface="Segoe UI Light" panose="020B0502040204020203" pitchFamily="34" charset="0"/>
              <a:buChar cha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6426285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1242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41991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849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4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311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9896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369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9583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917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90CA2-81A2-430F-A012-A0FCFDBF08E9}"/>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3" name="Footer Placeholder 2">
            <a:extLst>
              <a:ext uri="{FF2B5EF4-FFF2-40B4-BE49-F238E27FC236}">
                <a16:creationId xmlns:a16="http://schemas.microsoft.com/office/drawing/2014/main" id="{D39C94C2-3B60-407A-B308-DFC2486BD5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66C440-F575-456F-A007-778C574409DB}"/>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9480476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5462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934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684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5420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4132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681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010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909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494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0977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448-8B4F-4F84-BEA6-378F8B4C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597D3A-8B4B-4AD6-8983-B806BDD74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18DA09-BA35-472D-A8E3-825D94CDE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4214A3-EDDC-4B1A-8C29-3FDF7746F855}"/>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D929FC8D-3D8B-4936-A387-438E3FC44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04D81-9DAA-4A86-BA11-00B7BD87D9AE}"/>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7240717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4278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448156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3374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410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46899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3802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623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585089" y="2292761"/>
            <a:ext cx="4170171" cy="1150785"/>
          </a:xfrm>
          <a:prstGeom prst="rect">
            <a:avLst/>
          </a:prstGeom>
        </p:spPr>
      </p:pic>
    </p:spTree>
    <p:extLst>
      <p:ext uri="{BB962C8B-B14F-4D97-AF65-F5344CB8AC3E}">
        <p14:creationId xmlns:p14="http://schemas.microsoft.com/office/powerpoint/2010/main" val="606988537"/>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3375661" y="0"/>
            <a:ext cx="881634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6895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109306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8580-DAA0-4670-B709-95EAB50A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954D6-1BA6-4973-9DF2-353A1D3E2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5D8E59-D006-4F8C-BEC1-690A23BD76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C69BE9-2479-417F-A4EC-EC8CEE00F63B}"/>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D80A79B3-27C0-4157-AB40-C520A7593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35763-A2AB-405F-A0D5-55657898AF98}"/>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4982517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2787916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47623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80248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19090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44868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187960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390872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490254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122802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938774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8.emf"/><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image" Target="../media/image13.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theme" Target="../theme/theme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image" Target="../media/image13.emf"/><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FB754-DEF0-4338-AF95-C98686B95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4D914-94FE-44B3-8C53-DDC097FE8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DE22A-359B-4639-BB47-CD741C869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753195A0-E7B7-4CFD-BA79-7D7C26BE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A3DC1-B886-476C-AE84-F44EA3A8E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C2EA-2CB5-4E6C-9A31-7D250C129D79}" type="slidenum">
              <a:rPr lang="en-US" smtClean="0"/>
              <a:t>‹#›</a:t>
            </a:fld>
            <a:endParaRPr lang="en-US"/>
          </a:p>
        </p:txBody>
      </p:sp>
    </p:spTree>
    <p:extLst>
      <p:ext uri="{BB962C8B-B14F-4D97-AF65-F5344CB8AC3E}">
        <p14:creationId xmlns:p14="http://schemas.microsoft.com/office/powerpoint/2010/main" val="189442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703" r:id="rId13"/>
    <p:sldLayoutId id="2147483777" r:id="rId14"/>
    <p:sldLayoutId id="2147483817" r:id="rId15"/>
    <p:sldLayoutId id="21474838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026A7-2EC9-914F-85F9-2DE9A6D68657}" type="datetimeFigureOut">
              <a:rPr lang="en-US" smtClean="0"/>
              <a:t>10/28/2020</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175715359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34478600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120449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77359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0.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microsoft/WhatTheHack" TargetMode="Externa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8" Type="http://schemas.openxmlformats.org/officeDocument/2006/relationships/hyperlink" Target="https://blogs.msdn.microsoft.com/benjaminperkins/2018/04/05/deploy-an-azure-function-created-from-visual-studio/" TargetMode="External"/><Relationship Id="rId13" Type="http://schemas.openxmlformats.org/officeDocument/2006/relationships/hyperlink" Target="https://docs.microsoft.com/azure/logic-apps/logic-apps-what-are-logic-apps" TargetMode="External"/><Relationship Id="rId3" Type="http://schemas.openxmlformats.org/officeDocument/2006/relationships/hyperlink" Target="https://docs.microsoft.com/azure/azure-functions/functions-create-function-app-portal" TargetMode="External"/><Relationship Id="rId7" Type="http://schemas.openxmlformats.org/officeDocument/2006/relationships/hyperlink" Target="https://docs.microsoft.com/azure/azure-functions/functions-run-local" TargetMode="External"/><Relationship Id="rId12" Type="http://schemas.openxmlformats.org/officeDocument/2006/relationships/hyperlink" Target="https://docs.microsoft.com/azure/application-insights/app-insights-live-stream" TargetMode="External"/><Relationship Id="rId2" Type="http://schemas.openxmlformats.org/officeDocument/2006/relationships/hyperlink" Target="https://docs.microsoft.com/azure/storage/common/storage-create-storage-account?toc=%2fazure%2fstorage%2fblobs%2ftoc.json%23create-a-storage-account" TargetMode="External"/><Relationship Id="rId1" Type="http://schemas.openxmlformats.org/officeDocument/2006/relationships/slideLayout" Target="../slideLayouts/slideLayout60.xml"/><Relationship Id="rId6" Type="http://schemas.openxmlformats.org/officeDocument/2006/relationships/hyperlink" Target="https://docs.microsoft.com/en-us/azure/key-vault/about-keys-secrets-and-certificates" TargetMode="External"/><Relationship Id="rId11" Type="http://schemas.openxmlformats.org/officeDocument/2006/relationships/hyperlink" Target="https://docs.microsoft.com/azure/azure-functions/functions-monitoring" TargetMode="External"/><Relationship Id="rId5" Type="http://schemas.openxmlformats.org/officeDocument/2006/relationships/hyperlink" Target="https://docs.microsoft.com/azure/cosmos-db/manage-account" TargetMode="External"/><Relationship Id="rId10" Type="http://schemas.openxmlformats.org/officeDocument/2006/relationships/hyperlink" Target="https://docs.microsoft.com/azure/azure-functions/functions-integrate-store-unstructured-data-cosmosdb" TargetMode="External"/><Relationship Id="rId4" Type="http://schemas.openxmlformats.org/officeDocument/2006/relationships/hyperlink" Target="https://docs.microsoft.com/azure/event-grid/concepts" TargetMode="External"/><Relationship Id="rId9" Type="http://schemas.openxmlformats.org/officeDocument/2006/relationships/hyperlink" Target="https://docs.microsoft.com/azure/azure-functions/functions-create-first-azure-function" TargetMode="External"/><Relationship Id="rId14" Type="http://schemas.openxmlformats.org/officeDocument/2006/relationships/hyperlink" Target="https://docs.microsoft.com/azure/logic-apps/logic-apps-azure-functions%23call-azure-functions-from-logic-app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44.emf"/><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azure.microsoft.com/en-us/services/active-directory/" TargetMode="External"/><Relationship Id="rId1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hyperlink" Target="https://azure.microsoft.com/en-us/services/storage/?v=16.50" TargetMode="External"/><Relationship Id="rId12" Type="http://schemas.openxmlformats.org/officeDocument/2006/relationships/image" Target="../media/image49.png"/><Relationship Id="rId17" Type="http://schemas.openxmlformats.org/officeDocument/2006/relationships/image" Target="../media/image53.svg"/><Relationship Id="rId2" Type="http://schemas.openxmlformats.org/officeDocument/2006/relationships/notesSlide" Target="../notesSlides/notesSlide7.xml"/><Relationship Id="rId16" Type="http://schemas.openxmlformats.org/officeDocument/2006/relationships/image" Target="../media/image52.png"/><Relationship Id="rId1" Type="http://schemas.openxmlformats.org/officeDocument/2006/relationships/slideLayout" Target="../slideLayouts/slideLayout85.xml"/><Relationship Id="rId6" Type="http://schemas.microsoft.com/office/2007/relationships/hdphoto" Target="../media/hdphoto2.wdp"/><Relationship Id="rId11" Type="http://schemas.openxmlformats.org/officeDocument/2006/relationships/hyperlink" Target="https://azure.microsoft.com/en-us/services/event-grid/" TargetMode="External"/><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media/image48.png"/><Relationship Id="rId19" Type="http://schemas.openxmlformats.org/officeDocument/2006/relationships/image" Target="../media/image55.sv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sz="4902" spc="-49" dirty="0">
                <a:solidFill>
                  <a:srgbClr val="50E6FF"/>
                </a:solidFill>
                <a:latin typeface="Segoe UI Semibold"/>
              </a:rPr>
              <a:t>Azure Serverless</a:t>
            </a:r>
          </a:p>
        </p:txBody>
      </p:sp>
    </p:spTree>
    <p:extLst>
      <p:ext uri="{BB962C8B-B14F-4D97-AF65-F5344CB8AC3E}">
        <p14:creationId xmlns:p14="http://schemas.microsoft.com/office/powerpoint/2010/main" val="238763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sz="4902" spc="-49" dirty="0">
                <a:solidFill>
                  <a:srgbClr val="50E6FF"/>
                </a:solidFill>
                <a:latin typeface="Segoe UI Semibold"/>
              </a:rPr>
              <a:t>Azure Serverless</a:t>
            </a:r>
          </a:p>
        </p:txBody>
      </p:sp>
    </p:spTree>
    <p:extLst>
      <p:ext uri="{BB962C8B-B14F-4D97-AF65-F5344CB8AC3E}">
        <p14:creationId xmlns:p14="http://schemas.microsoft.com/office/powerpoint/2010/main" val="200412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ソリューションアーキテクチャ</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a:extLst>
              <a:ext uri="{FF2B5EF4-FFF2-40B4-BE49-F238E27FC236}">
                <a16:creationId xmlns:a16="http://schemas.microsoft.com/office/drawing/2014/main" id="{EF34643F-A842-4BCD-81D4-AA970132C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55" y="1025683"/>
            <a:ext cx="10916992" cy="568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5826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CABFAD-4ECF-4A0B-90F4-C0976C89B1E4}"/>
              </a:ext>
            </a:extLst>
          </p:cNvPr>
          <p:cNvSpPr>
            <a:spLocks noGrp="1"/>
          </p:cNvSpPr>
          <p:nvPr>
            <p:ph type="body" sz="quarter" idx="10"/>
          </p:nvPr>
        </p:nvSpPr>
        <p:spPr>
          <a:xfrm>
            <a:off x="269240" y="1333558"/>
            <a:ext cx="11653523" cy="3890296"/>
          </a:xfrm>
        </p:spPr>
        <p:txBody>
          <a:bodyPr/>
          <a:lstStyle/>
          <a:p>
            <a:pPr algn="l">
              <a:buFont typeface="Arial" panose="020B0604020202020204" pitchFamily="34" charset="0"/>
              <a:buChar char="•"/>
            </a:pPr>
            <a:r>
              <a:rPr lang="en-US" altLang="ja-JP" b="0" i="0" dirty="0">
                <a:solidFill>
                  <a:srgbClr val="24292E"/>
                </a:solidFill>
                <a:effectLst/>
                <a:latin typeface="-apple-system"/>
              </a:rPr>
              <a:t>Azure Functions</a:t>
            </a:r>
          </a:p>
          <a:p>
            <a:pPr algn="l">
              <a:buFont typeface="Arial" panose="020B0604020202020204" pitchFamily="34" charset="0"/>
              <a:buChar char="•"/>
            </a:pPr>
            <a:r>
              <a:rPr lang="en-US" altLang="ja-JP" b="0" i="0" dirty="0">
                <a:solidFill>
                  <a:srgbClr val="24292E"/>
                </a:solidFill>
                <a:effectLst/>
                <a:latin typeface="-apple-system"/>
              </a:rPr>
              <a:t>Azure Cognitive Services</a:t>
            </a:r>
          </a:p>
          <a:p>
            <a:pPr algn="l">
              <a:buFont typeface="Arial" panose="020B0604020202020204" pitchFamily="34" charset="0"/>
              <a:buChar char="•"/>
            </a:pPr>
            <a:r>
              <a:rPr lang="en-US" altLang="ja-JP" b="0" i="0" dirty="0">
                <a:solidFill>
                  <a:srgbClr val="24292E"/>
                </a:solidFill>
                <a:effectLst/>
                <a:latin typeface="-apple-system"/>
              </a:rPr>
              <a:t>Azure Event Grid</a:t>
            </a:r>
          </a:p>
          <a:p>
            <a:pPr algn="l">
              <a:buFont typeface="Arial" panose="020B0604020202020204" pitchFamily="34" charset="0"/>
              <a:buChar char="•"/>
            </a:pPr>
            <a:r>
              <a:rPr lang="en-US" altLang="ja-JP" b="0" i="0" dirty="0">
                <a:solidFill>
                  <a:srgbClr val="24292E"/>
                </a:solidFill>
                <a:effectLst/>
                <a:latin typeface="-apple-system"/>
              </a:rPr>
              <a:t>Application Insights</a:t>
            </a:r>
          </a:p>
          <a:p>
            <a:pPr algn="l">
              <a:buFont typeface="Arial" panose="020B0604020202020204" pitchFamily="34" charset="0"/>
              <a:buChar char="•"/>
            </a:pPr>
            <a:r>
              <a:rPr lang="en-US" altLang="ja-JP" b="0" i="0" dirty="0">
                <a:solidFill>
                  <a:srgbClr val="24292E"/>
                </a:solidFill>
                <a:effectLst/>
                <a:latin typeface="-apple-system"/>
              </a:rPr>
              <a:t>Azure Cosmos DB</a:t>
            </a:r>
          </a:p>
          <a:p>
            <a:pPr algn="l">
              <a:buFont typeface="Arial" panose="020B0604020202020204" pitchFamily="34" charset="0"/>
              <a:buChar char="•"/>
            </a:pPr>
            <a:r>
              <a:rPr lang="en-US" altLang="ja-JP" b="0" i="0" dirty="0">
                <a:solidFill>
                  <a:srgbClr val="24292E"/>
                </a:solidFill>
                <a:effectLst/>
                <a:latin typeface="-apple-system"/>
              </a:rPr>
              <a:t>Azure Key Vault</a:t>
            </a:r>
          </a:p>
          <a:p>
            <a:pPr algn="l">
              <a:buFont typeface="Arial" panose="020B0604020202020204" pitchFamily="34" charset="0"/>
              <a:buChar char="•"/>
            </a:pPr>
            <a:r>
              <a:rPr lang="en-US" altLang="ja-JP" b="0" i="0" dirty="0">
                <a:solidFill>
                  <a:srgbClr val="24292E"/>
                </a:solidFill>
                <a:effectLst/>
                <a:latin typeface="-apple-system"/>
              </a:rPr>
              <a:t>Logic Apps</a:t>
            </a:r>
          </a:p>
          <a:p>
            <a:endParaRPr kumimoji="1" lang="ja-JP" altLang="en-US" dirty="0"/>
          </a:p>
        </p:txBody>
      </p:sp>
      <p:sp>
        <p:nvSpPr>
          <p:cNvPr id="3" name="Title 2">
            <a:extLst>
              <a:ext uri="{FF2B5EF4-FFF2-40B4-BE49-F238E27FC236}">
                <a16:creationId xmlns:a16="http://schemas.microsoft.com/office/drawing/2014/main" id="{E04DEEC1-8F13-497B-8715-07000B6B0DC5}"/>
              </a:ext>
            </a:extLst>
          </p:cNvPr>
          <p:cNvSpPr>
            <a:spLocks noGrp="1"/>
          </p:cNvSpPr>
          <p:nvPr>
            <p:ph type="title"/>
          </p:nvPr>
        </p:nvSpPr>
        <p:spPr/>
        <p:txBody>
          <a:bodyPr/>
          <a:lstStyle/>
          <a:p>
            <a:r>
              <a:rPr kumimoji="1" lang="ja-JP" altLang="en-US" dirty="0"/>
              <a:t>使用する</a:t>
            </a:r>
            <a:r>
              <a:rPr kumimoji="1" lang="en-US" altLang="ja-JP" dirty="0"/>
              <a:t>Azure</a:t>
            </a:r>
            <a:r>
              <a:rPr kumimoji="1" lang="ja-JP" altLang="en-US" dirty="0"/>
              <a:t>サービス</a:t>
            </a:r>
          </a:p>
        </p:txBody>
      </p:sp>
    </p:spTree>
    <p:extLst>
      <p:ext uri="{BB962C8B-B14F-4D97-AF65-F5344CB8AC3E}">
        <p14:creationId xmlns:p14="http://schemas.microsoft.com/office/powerpoint/2010/main" val="1571488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62953" y="1189813"/>
            <a:ext cx="3614037" cy="5667702"/>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ja-JP" altLang="en-US" sz="1800" b="0" i="0" u="none" strike="noStrike" kern="1200" cap="none" spc="0" normalizeH="0" baseline="0" noProof="0" dirty="0">
                <a:ln>
                  <a:noFill/>
                </a:ln>
                <a:solidFill>
                  <a:srgbClr val="FFFFFF"/>
                </a:solidFill>
                <a:effectLst/>
                <a:uLnTx/>
                <a:uFillTx/>
                <a:latin typeface="Segoe UI Light"/>
                <a:ea typeface="+mn-ea"/>
                <a:cs typeface="+mn-cs"/>
              </a:rPr>
              <a:t>フリーマネージドな</a:t>
            </a:r>
            <a:br>
              <a:rPr lang="en-US" altLang="ja-JP" sz="1800" dirty="0">
                <a:solidFill>
                  <a:srgbClr val="FFFFFF"/>
                </a:solidFill>
                <a:latin typeface="Segoe UI Light"/>
              </a:rPr>
            </a:br>
            <a:r>
              <a:rPr kumimoji="0" lang="ja-JP" altLang="en-US" sz="1800" b="0" i="0" u="none" strike="noStrike" kern="1200" cap="none" spc="0" normalizeH="0" baseline="0" noProof="0" dirty="0">
                <a:ln>
                  <a:noFill/>
                </a:ln>
                <a:solidFill>
                  <a:srgbClr val="FFFFFF"/>
                </a:solidFill>
                <a:effectLst/>
                <a:uLnTx/>
                <a:uFillTx/>
                <a:latin typeface="Segoe UI Light"/>
                <a:ea typeface="+mn-ea"/>
                <a:cs typeface="+mn-cs"/>
              </a:rPr>
              <a:t>イベントルーティング</a:t>
            </a:r>
            <a:br>
              <a:rPr kumimoji="0" lang="en-US" altLang="ja-JP" sz="1800" b="0" i="0" u="none" strike="noStrike" kern="1200" cap="none" spc="0" normalizeH="0" baseline="0" noProof="0" dirty="0">
                <a:ln>
                  <a:noFill/>
                </a:ln>
                <a:solidFill>
                  <a:srgbClr val="FFFFFF"/>
                </a:solidFill>
                <a:effectLst/>
                <a:uLnTx/>
                <a:uFillTx/>
                <a:latin typeface="Segoe UI Light"/>
                <a:ea typeface="+mn-ea"/>
                <a:cs typeface="+mn-cs"/>
              </a:rPr>
            </a:br>
            <a:r>
              <a:rPr kumimoji="0" lang="ja-JP" altLang="en-US" sz="1800" b="0" i="0" u="none" strike="noStrike" kern="1200" cap="none" spc="0" normalizeH="0" baseline="0" noProof="0" dirty="0">
                <a:ln>
                  <a:noFill/>
                </a:ln>
                <a:solidFill>
                  <a:srgbClr val="FFFFFF"/>
                </a:solidFill>
                <a:effectLst/>
                <a:uLnTx/>
                <a:uFillTx/>
                <a:latin typeface="Segoe UI Light"/>
                <a:ea typeface="+mn-ea"/>
                <a:cs typeface="+mn-cs"/>
              </a:rPr>
              <a:t>サービス</a:t>
            </a: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容易に色々なイベントと</a:t>
            </a:r>
            <a:br>
              <a:rPr kumimoji="0" lang="en-US" altLang="ja-JP"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b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接続可能</a:t>
            </a:r>
            <a:endPar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endParaRP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数百万のイベントにも</a:t>
            </a:r>
            <a:br>
              <a:rPr kumimoji="0" lang="en-US" altLang="ja-JP"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b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スケール対応可能</a:t>
            </a:r>
            <a:endParaRPr kumimoji="0" 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endParaRP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サーバレスにももちろん</a:t>
            </a:r>
            <a:br>
              <a:rPr kumimoji="0" lang="en-US" altLang="ja-JP"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br>
            <a:r>
              <a:rPr kumimoji="0" lang="ja-JP" altLang="en-US"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rPr>
              <a:t>対応</a:t>
            </a:r>
            <a:endParaRPr kumimoji="0" lang="en-US" altLang="ja-JP" sz="1800" b="0" i="0" u="none" strike="noStrike" kern="1200" cap="none" spc="0" normalizeH="0" baseline="0" noProof="0" dirty="0">
              <a:ln>
                <a:noFill/>
              </a:ln>
              <a:solidFill>
                <a:srgbClr val="FFFFFF"/>
              </a:solidFill>
              <a:effectLst/>
              <a:uLnTx/>
              <a:uFillTx/>
              <a:latin typeface="Segoe UI Semilight"/>
              <a:ea typeface="+mn-ea"/>
              <a:cs typeface="Segoe UI" panose="020B0502040204020203" pitchFamily="34" charset="0"/>
            </a:endParaRPr>
          </a:p>
          <a:p>
            <a:pPr marL="288925" marR="0" lvl="1" indent="-285750" algn="l" defTabSz="914367" rtl="0" eaLnBrk="1" fontAlgn="auto" latinLnBrk="0" hangingPunct="1">
              <a:lnSpc>
                <a:spcPct val="90000"/>
              </a:lnSpc>
              <a:spcBef>
                <a:spcPts val="1200"/>
              </a:spcBef>
              <a:spcAft>
                <a:spcPts val="0"/>
              </a:spcAft>
              <a:buClrTx/>
              <a:buSzPct val="90000"/>
              <a:buFont typeface="Arial" pitchFamily="34" charset="0"/>
              <a:buChar char="•"/>
              <a:tabLst/>
              <a:defRPr/>
            </a:pPr>
            <a:r>
              <a:rPr lang="en-US" sz="1800" dirty="0">
                <a:solidFill>
                  <a:srgbClr val="FFFFFF"/>
                </a:solidFill>
                <a:latin typeface="Segoe UI Semilight"/>
              </a:rPr>
              <a:t>Azure</a:t>
            </a:r>
            <a:r>
              <a:rPr lang="ja-JP" altLang="en-US" sz="1800" dirty="0">
                <a:solidFill>
                  <a:srgbClr val="FFFFFF"/>
                </a:solidFill>
                <a:latin typeface="Segoe UI Semilight"/>
              </a:rPr>
              <a:t>ネイティブイベントにも対応し、モダンアプリをクラウドでもオンプレミスでも実現可能</a:t>
            </a:r>
            <a:endParaRPr lang="en-US" sz="1800" dirty="0">
              <a:solidFill>
                <a:srgbClr val="FFFFFF"/>
              </a:solidFill>
              <a:latin typeface="Segoe UI Semilight"/>
            </a:endParaRPr>
          </a:p>
        </p:txBody>
      </p:sp>
      <p:pic>
        <p:nvPicPr>
          <p:cNvPr id="52" name="Picture 51">
            <a:extLst>
              <a:ext uri="{FF2B5EF4-FFF2-40B4-BE49-F238E27FC236}">
                <a16:creationId xmlns:a16="http://schemas.microsoft.com/office/drawing/2014/main" id="{9BA46BAF-3287-F343-B545-8C996BE5B79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87242" y="1496158"/>
            <a:ext cx="6709606" cy="4193504"/>
          </a:xfrm>
          <a:prstGeom prst="rect">
            <a:avLst/>
          </a:prstGeom>
        </p:spPr>
      </p:pic>
    </p:spTree>
    <p:extLst>
      <p:ext uri="{BB962C8B-B14F-4D97-AF65-F5344CB8AC3E}">
        <p14:creationId xmlns:p14="http://schemas.microsoft.com/office/powerpoint/2010/main" val="14191652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2"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70070" y="1354082"/>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ja-JP" alt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ワークフローデザイナー</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ja-JP" alt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パワフルなフロー操作でロジックを実現</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ja-JP" altLang="en-US" sz="2157" dirty="0">
                <a:gradFill>
                  <a:gsLst>
                    <a:gs pos="2917">
                      <a:srgbClr val="FFFFFF"/>
                    </a:gs>
                    <a:gs pos="30000">
                      <a:srgbClr val="FFFFFF"/>
                    </a:gs>
                  </a:gsLst>
                  <a:lin ang="5400000" scaled="0"/>
                </a:gradFill>
                <a:latin typeface="Segoe UI Semilight"/>
              </a:rPr>
              <a:t>異なる関数や</a:t>
            </a:r>
            <a:r>
              <a:rPr lang="en-US" altLang="ja-JP" sz="2157" dirty="0">
                <a:gradFill>
                  <a:gsLst>
                    <a:gs pos="2917">
                      <a:srgbClr val="FFFFFF"/>
                    </a:gs>
                    <a:gs pos="30000">
                      <a:srgbClr val="FFFFFF"/>
                    </a:gs>
                  </a:gsLst>
                  <a:lin ang="5400000" scaled="0"/>
                </a:gradFill>
                <a:latin typeface="Segoe UI Semilight"/>
              </a:rPr>
              <a:t>API</a:t>
            </a:r>
            <a:r>
              <a:rPr lang="ja-JP" altLang="en-US" sz="2157" dirty="0">
                <a:gradFill>
                  <a:gsLst>
                    <a:gs pos="2917">
                      <a:srgbClr val="FFFFFF"/>
                    </a:gs>
                    <a:gs pos="30000">
                      <a:srgbClr val="FFFFFF"/>
                    </a:gs>
                  </a:gsLst>
                  <a:lin ang="5400000" scaled="0"/>
                </a:gradFill>
                <a:latin typeface="Segoe UI Semilight"/>
              </a:rPr>
              <a:t>を接続</a:t>
            </a:r>
            <a:endParaRPr lang="en-US" altLang="ja-JP" sz="2157"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CI/CD</a:t>
            </a:r>
            <a:r>
              <a:rPr kumimoji="0" lang="ja-JP" alt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と連携可能</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180</a:t>
            </a:r>
            <a:r>
              <a:rPr kumimoji="0" lang="ja-JP" alt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以上のコネクタ </a:t>
            </a:r>
            <a:br>
              <a:rPr lang="en-US" altLang="ja-JP" sz="2157" dirty="0">
                <a:gradFill>
                  <a:gsLst>
                    <a:gs pos="2917">
                      <a:srgbClr val="FFFFFF"/>
                    </a:gs>
                    <a:gs pos="30000">
                      <a:srgbClr val="FFFFFF"/>
                    </a:gs>
                  </a:gsLst>
                  <a:lin ang="5400000" scaled="0"/>
                </a:gradFill>
                <a:latin typeface="Segoe UI Semilight"/>
              </a:rPr>
            </a:b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Dropbox, Facebook, GitHub, Box, Twitter, Salesforce </a:t>
            </a:r>
            <a:r>
              <a:rPr lang="ja-JP" altLang="en-US" sz="2157" dirty="0">
                <a:gradFill>
                  <a:gsLst>
                    <a:gs pos="2917">
                      <a:srgbClr val="FFFFFF"/>
                    </a:gs>
                    <a:gs pos="30000">
                      <a:srgbClr val="FFFFFF"/>
                    </a:gs>
                  </a:gsLst>
                  <a:lin ang="5400000" scaled="0"/>
                </a:gradFill>
                <a:latin typeface="Segoe UI Semilight"/>
              </a:rPr>
              <a:t>など</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230763" y="4522771"/>
            <a:ext cx="215632" cy="1703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05432" y="490175"/>
            <a:ext cx="8218004" cy="5877652"/>
          </a:xfrm>
          <a:prstGeom prst="rect">
            <a:avLst/>
          </a:prstGeom>
        </p:spPr>
      </p:pic>
    </p:spTree>
    <p:extLst>
      <p:ext uri="{BB962C8B-B14F-4D97-AF65-F5344CB8AC3E}">
        <p14:creationId xmlns:p14="http://schemas.microsoft.com/office/powerpoint/2010/main" val="194973730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275559"/>
            <a:ext cx="11655425" cy="900113"/>
          </a:xfrm>
        </p:spPr>
        <p:txBody>
          <a:bodyPr/>
          <a:lstStyle/>
          <a:p>
            <a:r>
              <a:rPr lang="en-US" sz="4704" dirty="0"/>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709860"/>
            <a:ext cx="3216640" cy="4642715"/>
            <a:chOff x="4133899" y="1194163"/>
            <a:chExt cx="3217096" cy="4643373"/>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643373"/>
              <a:chOff x="4841006" y="1194163"/>
              <a:chExt cx="2509989" cy="4643373"/>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72381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 F#, Node.JS, Java, Python, PowerShell</a:t>
                </a:r>
                <a:r>
                  <a:rPr kumimoji="0" lang="ja-JP" alt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など</a:t>
                </a:r>
                <a:endPar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28" name="TextBox 27"/>
              <p:cNvSpPr txBox="1"/>
              <p:nvPr/>
            </p:nvSpPr>
            <p:spPr>
              <a:xfrm>
                <a:off x="5462853" y="1194163"/>
                <a:ext cx="1266294" cy="61556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ja-JP" alt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コード</a:t>
                </a: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grpSp>
        <p:sp>
          <p:nvSpPr>
            <p:cNvPr id="45" name="Arrow: Right 44"/>
            <p:cNvSpPr/>
            <p:nvPr/>
          </p:nvSpPr>
          <p:spPr bwMode="auto">
            <a:xfrm>
              <a:off x="4133899" y="3284824"/>
              <a:ext cx="597617" cy="28835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719008"/>
            <a:ext cx="2675432" cy="4633566"/>
            <a:chOff x="1313589" y="1203312"/>
            <a:chExt cx="2675812" cy="463422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1950557" y="1203312"/>
              <a:ext cx="1567700" cy="61556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ja-JP" alt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イベント</a:t>
              </a: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47" name="TextBox 46"/>
            <p:cNvSpPr txBox="1"/>
            <p:nvPr/>
          </p:nvSpPr>
          <p:spPr>
            <a:xfrm>
              <a:off x="1479412" y="5113725"/>
              <a:ext cx="2509989" cy="72381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HTTP</a:t>
              </a:r>
              <a:r>
                <a:rPr kumimoji="0" lang="ja-JP" alt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や</a:t>
              </a:r>
              <a:r>
                <a:rPr kumimoji="0" lang="en-US" altLang="ja-JP"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Azure</a:t>
              </a:r>
              <a:r>
                <a:rPr kumimoji="0" lang="ja-JP" alt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サービス</a:t>
              </a:r>
              <a:br>
                <a:rPr kumimoji="0" lang="en-US" altLang="ja-JP"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br>
              <a:r>
                <a:rPr kumimoji="0" lang="ja-JP" alt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などとも接続可能</a:t>
              </a:r>
              <a:endPar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5" y="1709860"/>
            <a:ext cx="3253400" cy="4644269"/>
            <a:chOff x="7458727" y="1194163"/>
            <a:chExt cx="3253861" cy="4644929"/>
          </a:xfrm>
        </p:grpSpPr>
        <p:sp>
          <p:nvSpPr>
            <p:cNvPr id="46" name="Arrow: Right 45"/>
            <p:cNvSpPr/>
            <p:nvPr/>
          </p:nvSpPr>
          <p:spPr bwMode="auto">
            <a:xfrm>
              <a:off x="7458727" y="3284823"/>
              <a:ext cx="597617" cy="28835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644929"/>
              <a:chOff x="8202599" y="1194163"/>
              <a:chExt cx="2509989" cy="4644929"/>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975153" y="1194163"/>
                <a:ext cx="964885" cy="615560"/>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ja-JP" alt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出力</a:t>
                </a: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48" name="TextBox 47"/>
              <p:cNvSpPr txBox="1"/>
              <p:nvPr/>
            </p:nvSpPr>
            <p:spPr>
              <a:xfrm>
                <a:off x="8202599" y="5115281"/>
                <a:ext cx="2509989" cy="72381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lang="ja-JP" altLang="en-US" sz="1567" dirty="0">
                    <a:gradFill>
                      <a:gsLst>
                        <a:gs pos="2917">
                          <a:srgbClr val="505050"/>
                        </a:gs>
                        <a:gs pos="30000">
                          <a:srgbClr val="505050"/>
                        </a:gs>
                      </a:gsLst>
                      <a:lin ang="5400000" scaled="0"/>
                    </a:gradFill>
                    <a:latin typeface="Segoe UI Semilight"/>
                  </a:rPr>
                  <a:t>様々な種類のサービスへ結果を送信</a:t>
                </a:r>
                <a:endParaRPr kumimoji="0" lang="en-US" sz="1567"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grpSp>
      </p:grpSp>
      <p:sp>
        <p:nvSpPr>
          <p:cNvPr id="34" name="Rectangle 33">
            <a:extLst>
              <a:ext uri="{FF2B5EF4-FFF2-40B4-BE49-F238E27FC236}">
                <a16:creationId xmlns:a16="http://schemas.microsoft.com/office/drawing/2014/main" id="{6283F34D-1E77-414D-8CAC-6BA5DFA6F02A}"/>
              </a:ext>
            </a:extLst>
          </p:cNvPr>
          <p:cNvSpPr/>
          <p:nvPr/>
        </p:nvSpPr>
        <p:spPr>
          <a:xfrm>
            <a:off x="863" y="-280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itle 1">
            <a:extLst>
              <a:ext uri="{FF2B5EF4-FFF2-40B4-BE49-F238E27FC236}">
                <a16:creationId xmlns:a16="http://schemas.microsoft.com/office/drawing/2014/main" id="{FF4F4ED1-E093-A643-A2E3-FC67235CE134}"/>
              </a:ext>
            </a:extLst>
          </p:cNvPr>
          <p:cNvSpPr txBox="1">
            <a:spLocks/>
          </p:cNvSpPr>
          <p:nvPr/>
        </p:nvSpPr>
        <p:spPr>
          <a:xfrm>
            <a:off x="269240" y="46368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Azure Functions</a:t>
            </a:r>
          </a:p>
        </p:txBody>
      </p:sp>
    </p:spTree>
    <p:extLst>
      <p:ext uri="{BB962C8B-B14F-4D97-AF65-F5344CB8AC3E}">
        <p14:creationId xmlns:p14="http://schemas.microsoft.com/office/powerpoint/2010/main" val="30892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1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セットアップ</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076294"/>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Azure</a:t>
            </a:r>
            <a:r>
              <a:rPr lang="ja-JP" altLang="en-US" sz="2400" dirty="0"/>
              <a:t> </a:t>
            </a:r>
            <a:r>
              <a:rPr lang="en-US" altLang="ja-JP" sz="2400" dirty="0"/>
              <a:t>Cloud</a:t>
            </a:r>
            <a:r>
              <a:rPr lang="ja-JP" altLang="en-US" sz="2400" dirty="0"/>
              <a:t> </a:t>
            </a:r>
            <a:r>
              <a:rPr lang="en-US" altLang="ja-JP" sz="2400" dirty="0"/>
              <a:t>Shell</a:t>
            </a:r>
            <a:r>
              <a:rPr lang="ja-JP" altLang="en-US" sz="2400" dirty="0"/>
              <a:t>で</a:t>
            </a:r>
            <a:r>
              <a:rPr lang="en-US" altLang="ja-JP" sz="2400" dirty="0"/>
              <a:t>git status</a:t>
            </a:r>
            <a:r>
              <a:rPr lang="ja-JP" altLang="en-US" sz="2400" dirty="0"/>
              <a:t>をエラーなく実行</a:t>
            </a:r>
            <a:endParaRPr lang="en-US" altLang="ja-JP" sz="2400" dirty="0"/>
          </a:p>
          <a:p>
            <a:r>
              <a:rPr lang="en-US" sz="2400" dirty="0"/>
              <a:t>$ ls –la, git version, </a:t>
            </a:r>
            <a:r>
              <a:rPr lang="en-US" sz="2400" dirty="0" err="1"/>
              <a:t>az</a:t>
            </a:r>
            <a:r>
              <a:rPr lang="en-US" sz="2400" dirty="0"/>
              <a:t> –version, docker image, code</a:t>
            </a:r>
            <a:r>
              <a:rPr lang="ja-JP" altLang="en-US" sz="2400" dirty="0"/>
              <a:t>などを試してみましょう</a:t>
            </a:r>
            <a:endParaRPr lang="en-US" sz="24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82125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レポジトリを</a:t>
            </a:r>
            <a:r>
              <a:rPr lang="en-US" altLang="ja-JP" sz="2400" dirty="0"/>
              <a:t>Azure Cloud Shell</a:t>
            </a:r>
            <a:r>
              <a:rPr lang="ja-JP" altLang="en-US" sz="2400" dirty="0"/>
              <a:t>上で</a:t>
            </a:r>
            <a:r>
              <a:rPr lang="en-US" altLang="ja-JP" sz="2400" dirty="0"/>
              <a:t>Fork/Clone</a:t>
            </a:r>
          </a:p>
          <a:p>
            <a:pPr lvl="1"/>
            <a:r>
              <a:rPr lang="en-US" altLang="ja-JP" sz="2200" dirty="0"/>
              <a:t>https://github.com/microsoft/WhatTheHack</a:t>
            </a: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2</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リソース作成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533735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b="1" dirty="0"/>
              <a:t>リソースグループを作成</a:t>
            </a:r>
            <a:endParaRPr lang="en-US" altLang="ja-JP" sz="2400" b="1" dirty="0"/>
          </a:p>
          <a:p>
            <a:r>
              <a:rPr lang="ja-JP" altLang="en-US" sz="2400" b="1" dirty="0"/>
              <a:t>ストレージアカウントを作成</a:t>
            </a:r>
            <a:endParaRPr lang="en-US" altLang="ja-JP" sz="2400" b="1" dirty="0"/>
          </a:p>
          <a:p>
            <a:pPr lvl="1"/>
            <a:r>
              <a:rPr lang="en-US" altLang="ja-JP" sz="2000" b="1" dirty="0"/>
              <a:t>Standard, Blob Storage, LRS</a:t>
            </a:r>
            <a:r>
              <a:rPr lang="ja-JP" altLang="en-US" sz="2000" b="1" dirty="0"/>
              <a:t>を選択</a:t>
            </a:r>
            <a:endParaRPr lang="en-US" altLang="ja-JP" sz="2000" b="1" dirty="0"/>
          </a:p>
          <a:p>
            <a:pPr lvl="1"/>
            <a:r>
              <a:rPr lang="ja-JP" altLang="en-US" sz="2000" b="1" dirty="0"/>
              <a:t>コンテナを作成</a:t>
            </a:r>
            <a:r>
              <a:rPr lang="en-US" altLang="ja-JP" sz="2000" b="1" dirty="0"/>
              <a:t>(“images”</a:t>
            </a:r>
            <a:r>
              <a:rPr lang="ja-JP" altLang="en-US" sz="2000" b="1" dirty="0"/>
              <a:t>と</a:t>
            </a:r>
            <a:r>
              <a:rPr lang="en-US" altLang="ja-JP" sz="2000" b="1" dirty="0"/>
              <a:t>”export”</a:t>
            </a:r>
            <a:r>
              <a:rPr lang="ja-JP" altLang="en-US" sz="2000" b="1" dirty="0"/>
              <a:t>の</a:t>
            </a:r>
            <a:r>
              <a:rPr lang="en-US" altLang="ja-JP" sz="2000" b="1" dirty="0"/>
              <a:t>2</a:t>
            </a:r>
            <a:r>
              <a:rPr lang="ja-JP" altLang="en-US" sz="2000" b="1" dirty="0"/>
              <a:t>つ</a:t>
            </a:r>
            <a:r>
              <a:rPr lang="en-US" altLang="ja-JP" sz="2000" b="1" dirty="0"/>
              <a:t>)</a:t>
            </a:r>
          </a:p>
          <a:p>
            <a:r>
              <a:rPr lang="en-US" altLang="ja-JP" sz="2400" b="1" dirty="0"/>
              <a:t>Function app</a:t>
            </a:r>
            <a:r>
              <a:rPr lang="ja-JP" altLang="en-US" sz="2400" b="1" dirty="0"/>
              <a:t>を作成 </a:t>
            </a:r>
            <a:r>
              <a:rPr lang="en-US" altLang="ja-JP" sz="2400" b="1" dirty="0"/>
              <a:t>(“App”</a:t>
            </a:r>
            <a:r>
              <a:rPr lang="ja-JP" altLang="en-US" sz="2400" b="1" dirty="0"/>
              <a:t>を名前に入れる</a:t>
            </a:r>
            <a:r>
              <a:rPr lang="en-US" altLang="ja-JP" sz="2400" b="1" dirty="0"/>
              <a:t>)</a:t>
            </a:r>
          </a:p>
          <a:p>
            <a:pPr lvl="1"/>
            <a:r>
              <a:rPr lang="en-US" altLang="ja-JP" sz="2000" b="1" dirty="0"/>
              <a:t>Consumption (serverless), .NET Core</a:t>
            </a:r>
            <a:r>
              <a:rPr lang="ja-JP" altLang="en-US" sz="2000" b="1" dirty="0"/>
              <a:t> </a:t>
            </a:r>
            <a:r>
              <a:rPr lang="en-US" altLang="ja-JP" sz="2000" b="1" dirty="0"/>
              <a:t>runtime</a:t>
            </a:r>
            <a:r>
              <a:rPr lang="ja-JP" altLang="en-US" sz="2000" b="1" dirty="0"/>
              <a:t> </a:t>
            </a:r>
            <a:r>
              <a:rPr lang="en-US" altLang="ja-JP" sz="2000" b="1" dirty="0"/>
              <a:t>stack</a:t>
            </a:r>
            <a:r>
              <a:rPr lang="ja-JP" altLang="en-US" sz="2000" b="1" dirty="0"/>
              <a:t>を選択</a:t>
            </a:r>
            <a:endParaRPr lang="en-US" altLang="ja-JP" sz="2000" b="1" dirty="0"/>
          </a:p>
          <a:p>
            <a:pPr lvl="1"/>
            <a:r>
              <a:rPr lang="en-US" altLang="ja-JP" sz="2000" b="1" dirty="0"/>
              <a:t>Application Insights</a:t>
            </a:r>
            <a:r>
              <a:rPr lang="ja-JP" altLang="en-US" sz="2000" b="1" dirty="0"/>
              <a:t>は設定しない </a:t>
            </a:r>
            <a:r>
              <a:rPr lang="en-US" altLang="ja-JP" sz="2000" b="1" dirty="0"/>
              <a:t>(</a:t>
            </a:r>
            <a:r>
              <a:rPr lang="ja-JP" altLang="en-US" sz="2000" b="1" dirty="0"/>
              <a:t>後で追加します</a:t>
            </a:r>
            <a:r>
              <a:rPr lang="en-US" altLang="ja-JP" sz="2000" b="1" dirty="0"/>
              <a:t>)</a:t>
            </a:r>
          </a:p>
          <a:p>
            <a:r>
              <a:rPr lang="en-US" altLang="ja-JP" sz="2400" b="1" dirty="0"/>
              <a:t>Function app</a:t>
            </a:r>
            <a:r>
              <a:rPr lang="ja-JP" altLang="en-US" sz="2400" b="1" dirty="0"/>
              <a:t>を作成 </a:t>
            </a:r>
            <a:r>
              <a:rPr lang="en-US" altLang="ja-JP" sz="2400" b="1" dirty="0"/>
              <a:t>(“Events”</a:t>
            </a:r>
            <a:r>
              <a:rPr lang="ja-JP" altLang="en-US" sz="2400" b="1" dirty="0"/>
              <a:t>を名前に入れる</a:t>
            </a:r>
            <a:r>
              <a:rPr lang="en-US" altLang="ja-JP" sz="2400" b="1" dirty="0"/>
              <a:t>)</a:t>
            </a:r>
          </a:p>
          <a:p>
            <a:pPr lvl="1"/>
            <a:r>
              <a:rPr lang="en-US" altLang="ja-JP" sz="2000" b="1" dirty="0"/>
              <a:t>Consumption (serverless), Node.js runtime</a:t>
            </a:r>
            <a:r>
              <a:rPr lang="ja-JP" altLang="en-US" sz="2000" b="1" dirty="0"/>
              <a:t> </a:t>
            </a:r>
            <a:r>
              <a:rPr lang="en-US" altLang="ja-JP" sz="2000" b="1" dirty="0"/>
              <a:t>stack</a:t>
            </a:r>
            <a:r>
              <a:rPr lang="ja-JP" altLang="en-US" sz="2000" b="1" dirty="0"/>
              <a:t>を選択</a:t>
            </a:r>
            <a:endParaRPr lang="en-US" altLang="ja-JP" sz="2000" b="1" dirty="0"/>
          </a:p>
          <a:p>
            <a:pPr lvl="1"/>
            <a:r>
              <a:rPr lang="en-US" altLang="ja-JP" sz="2000" b="1" dirty="0"/>
              <a:t>Application Insights</a:t>
            </a:r>
            <a:r>
              <a:rPr lang="ja-JP" altLang="en-US" sz="2000" b="1" dirty="0"/>
              <a:t>は設定しない </a:t>
            </a:r>
            <a:r>
              <a:rPr lang="en-US" altLang="ja-JP" sz="2000" b="1" dirty="0"/>
              <a:t>(</a:t>
            </a:r>
            <a:r>
              <a:rPr lang="ja-JP" altLang="en-US" sz="2000" b="1" dirty="0"/>
              <a:t>後で追加します</a:t>
            </a:r>
            <a:r>
              <a:rPr lang="en-US" altLang="ja-JP" sz="2000" b="1" dirty="0"/>
              <a:t>)</a:t>
            </a:r>
          </a:p>
          <a:p>
            <a:r>
              <a:rPr lang="en-US" altLang="ja-JP" sz="2400" b="1" dirty="0"/>
              <a:t>Event Grid Topic</a:t>
            </a:r>
            <a:r>
              <a:rPr lang="ja-JP" altLang="en-US" sz="2400" b="1" dirty="0"/>
              <a:t>を作成</a:t>
            </a:r>
            <a:endParaRPr lang="en-US" altLang="ja-JP" sz="2400" b="1" dirty="0"/>
          </a:p>
          <a:p>
            <a:pPr lvl="1"/>
            <a:r>
              <a:rPr lang="en-US" altLang="ja-JP" sz="2000" b="1" dirty="0"/>
              <a:t>Event Grid Schema</a:t>
            </a:r>
            <a:r>
              <a:rPr lang="ja-JP" altLang="en-US" sz="2000" b="1" dirty="0"/>
              <a:t>を選択</a:t>
            </a:r>
            <a:endParaRPr lang="en-US" altLang="ja-JP" sz="2000" b="1" dirty="0"/>
          </a:p>
          <a:p>
            <a:pPr lvl="1"/>
            <a:endParaRPr lang="en-US" altLang="ja-JP" sz="2000" b="1" dirty="0"/>
          </a:p>
          <a:p>
            <a:pPr lvl="1"/>
            <a:endParaRPr lang="en-US" altLang="ja-JP" sz="2000" b="1" dirty="0"/>
          </a:p>
        </p:txBody>
      </p:sp>
    </p:spTree>
    <p:extLst>
      <p:ext uri="{BB962C8B-B14F-4D97-AF65-F5344CB8AC3E}">
        <p14:creationId xmlns:p14="http://schemas.microsoft.com/office/powerpoint/2010/main" val="18123194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2</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リソース作成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500649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Cosmos DB</a:t>
            </a:r>
            <a:r>
              <a:rPr lang="ja-JP" altLang="en-US" sz="2400" b="1" dirty="0"/>
              <a:t>アカウントを作成</a:t>
            </a:r>
            <a:endParaRPr lang="en-US" altLang="ja-JP" sz="2400" b="1" dirty="0"/>
          </a:p>
          <a:p>
            <a:pPr lvl="1"/>
            <a:r>
              <a:rPr lang="en-US" altLang="ja-JP" sz="2000" b="1" dirty="0"/>
              <a:t>Core (SQL)</a:t>
            </a:r>
            <a:r>
              <a:rPr lang="ja-JP" altLang="en-US" sz="2000" b="1" dirty="0"/>
              <a:t>を選択</a:t>
            </a:r>
            <a:endParaRPr lang="en-US" altLang="ja-JP" sz="2000" b="1" dirty="0"/>
          </a:p>
          <a:p>
            <a:pPr lvl="1"/>
            <a:r>
              <a:rPr lang="en-US" altLang="ja-JP" sz="2000" b="1" dirty="0"/>
              <a:t>Geo-redundancy, multi-region writes</a:t>
            </a:r>
            <a:r>
              <a:rPr lang="ja-JP" altLang="en-US" sz="2000" b="1" dirty="0"/>
              <a:t>は設定しない</a:t>
            </a:r>
            <a:endParaRPr lang="en-US" altLang="ja-JP" sz="2000" b="1" dirty="0"/>
          </a:p>
          <a:p>
            <a:pPr lvl="1"/>
            <a:r>
              <a:rPr lang="ja-JP" altLang="en-US" sz="2000" b="1" dirty="0"/>
              <a:t>コンテナを作成</a:t>
            </a:r>
            <a:endParaRPr lang="en-US" altLang="ja-JP" sz="2000" b="1" dirty="0"/>
          </a:p>
          <a:p>
            <a:pPr lvl="2"/>
            <a:r>
              <a:rPr lang="en-US" altLang="ja-JP" sz="2000" b="1" i="0" dirty="0">
                <a:solidFill>
                  <a:srgbClr val="24292E"/>
                </a:solidFill>
                <a:effectLst/>
                <a:latin typeface="Segoe UI Light (Headings)"/>
              </a:rPr>
              <a:t>Database ID "</a:t>
            </a:r>
            <a:r>
              <a:rPr lang="en-US" altLang="ja-JP" sz="2000" b="1" i="0" dirty="0" err="1">
                <a:solidFill>
                  <a:srgbClr val="24292E"/>
                </a:solidFill>
                <a:effectLst/>
                <a:latin typeface="Segoe UI Light (Headings)"/>
              </a:rPr>
              <a:t>LicensePlates</a:t>
            </a:r>
            <a:r>
              <a:rPr lang="en-US" altLang="ja-JP" sz="2000" b="1" i="0" dirty="0">
                <a:solidFill>
                  <a:srgbClr val="24292E"/>
                </a:solidFill>
                <a:effectLst/>
                <a:latin typeface="Segoe UI Light (Headings)"/>
              </a:rPr>
              <a:t>"</a:t>
            </a:r>
          </a:p>
          <a:p>
            <a:pPr lvl="2"/>
            <a:r>
              <a:rPr lang="en-US" altLang="ja-JP" sz="2000" b="1" i="0" dirty="0">
                <a:solidFill>
                  <a:srgbClr val="24292E"/>
                </a:solidFill>
                <a:effectLst/>
                <a:latin typeface="Segoe UI Light (Headings)"/>
              </a:rPr>
              <a:t>Provision database throughput</a:t>
            </a:r>
            <a:r>
              <a:rPr lang="ja-JP" altLang="en-US" sz="2000" b="1" i="0" dirty="0">
                <a:solidFill>
                  <a:srgbClr val="24292E"/>
                </a:solidFill>
                <a:effectLst/>
                <a:latin typeface="Segoe UI Light (Headings)"/>
              </a:rPr>
              <a:t>のチェックを外して</a:t>
            </a:r>
            <a:r>
              <a:rPr lang="en-US" altLang="ja-JP" sz="2000" b="1" i="0" dirty="0">
                <a:solidFill>
                  <a:srgbClr val="24292E"/>
                </a:solidFill>
                <a:effectLst/>
                <a:latin typeface="Segoe UI Light (Headings)"/>
              </a:rPr>
              <a:t>5000</a:t>
            </a:r>
            <a:r>
              <a:rPr lang="ja-JP" altLang="en-US" sz="2000" b="1" dirty="0">
                <a:solidFill>
                  <a:srgbClr val="24292E"/>
                </a:solidFill>
                <a:latin typeface="Segoe UI Light (Headings)"/>
              </a:rPr>
              <a:t>と入力</a:t>
            </a:r>
            <a:endParaRPr lang="en-US" altLang="ja-JP" sz="2000" b="1" i="0" dirty="0">
              <a:solidFill>
                <a:srgbClr val="24292E"/>
              </a:solidFill>
              <a:effectLst/>
              <a:latin typeface="Segoe UI Light (Headings)"/>
            </a:endParaRPr>
          </a:p>
          <a:p>
            <a:pPr lvl="2"/>
            <a:r>
              <a:rPr lang="en-US" altLang="ja-JP" sz="2000" b="1" i="0" dirty="0">
                <a:solidFill>
                  <a:srgbClr val="24292E"/>
                </a:solidFill>
                <a:effectLst/>
                <a:latin typeface="Segoe UI Light (Headings)"/>
              </a:rPr>
              <a:t>Container ID "Processed"</a:t>
            </a:r>
          </a:p>
          <a:p>
            <a:pPr lvl="2"/>
            <a:r>
              <a:rPr lang="en-US" altLang="ja-JP" sz="2000" b="1" i="0" dirty="0">
                <a:solidFill>
                  <a:srgbClr val="24292E"/>
                </a:solidFill>
                <a:effectLst/>
                <a:latin typeface="Segoe UI Light (Headings)"/>
              </a:rPr>
              <a:t>Partition key "/</a:t>
            </a:r>
            <a:r>
              <a:rPr lang="en-US" altLang="ja-JP" sz="2000" b="1" i="0" dirty="0" err="1">
                <a:solidFill>
                  <a:srgbClr val="24292E"/>
                </a:solidFill>
                <a:effectLst/>
                <a:latin typeface="Segoe UI Light (Headings)"/>
              </a:rPr>
              <a:t>licensePlateText</a:t>
            </a:r>
            <a:r>
              <a:rPr lang="en-US" altLang="ja-JP" sz="2000" b="1" i="0" dirty="0">
                <a:solidFill>
                  <a:srgbClr val="24292E"/>
                </a:solidFill>
                <a:effectLst/>
                <a:latin typeface="Segoe UI Light (Headings)"/>
              </a:rPr>
              <a:t>“</a:t>
            </a:r>
          </a:p>
          <a:p>
            <a:pPr lvl="1"/>
            <a:r>
              <a:rPr lang="ja-JP" altLang="en-US" sz="2000" b="1" i="0" dirty="0">
                <a:solidFill>
                  <a:srgbClr val="24292E"/>
                </a:solidFill>
                <a:effectLst/>
                <a:latin typeface="Segoe UI Light (Headings)"/>
              </a:rPr>
              <a:t>コンテナを作成</a:t>
            </a:r>
            <a:endParaRPr lang="en-US" altLang="ja-JP" sz="2000" b="1" i="0" dirty="0">
              <a:solidFill>
                <a:srgbClr val="24292E"/>
              </a:solidFill>
              <a:effectLst/>
              <a:latin typeface="Segoe UI Light (Headings)"/>
            </a:endParaRPr>
          </a:p>
          <a:p>
            <a:pPr lvl="2"/>
            <a:r>
              <a:rPr lang="en-US" altLang="ja-JP" sz="2000" b="1" i="0" dirty="0">
                <a:solidFill>
                  <a:srgbClr val="24292E"/>
                </a:solidFill>
                <a:effectLst/>
                <a:latin typeface="Segoe UI Light (Headings)"/>
              </a:rPr>
              <a:t>Database ID created above "</a:t>
            </a:r>
            <a:r>
              <a:rPr lang="en-US" altLang="ja-JP" sz="2000" b="1" i="0" dirty="0" err="1">
                <a:solidFill>
                  <a:srgbClr val="24292E"/>
                </a:solidFill>
                <a:effectLst/>
                <a:latin typeface="Segoe UI Light (Headings)"/>
              </a:rPr>
              <a:t>LicensePlates</a:t>
            </a:r>
            <a:r>
              <a:rPr lang="en-US" altLang="ja-JP" sz="2000" b="1" i="0" dirty="0">
                <a:solidFill>
                  <a:srgbClr val="24292E"/>
                </a:solidFill>
                <a:effectLst/>
                <a:latin typeface="Segoe UI Light (Headings)"/>
              </a:rPr>
              <a:t>"</a:t>
            </a:r>
          </a:p>
          <a:p>
            <a:pPr lvl="2"/>
            <a:r>
              <a:rPr lang="en-US" altLang="ja-JP" sz="2000" b="1" i="0" dirty="0">
                <a:solidFill>
                  <a:srgbClr val="24292E"/>
                </a:solidFill>
                <a:effectLst/>
                <a:latin typeface="Segoe UI Light (Headings)"/>
              </a:rPr>
              <a:t>Container ID "</a:t>
            </a:r>
            <a:r>
              <a:rPr lang="en-US" altLang="ja-JP" sz="2000" b="1" i="0" dirty="0" err="1">
                <a:solidFill>
                  <a:srgbClr val="24292E"/>
                </a:solidFill>
                <a:effectLst/>
                <a:latin typeface="Segoe UI Light (Headings)"/>
              </a:rPr>
              <a:t>NeedsManualReview</a:t>
            </a:r>
            <a:r>
              <a:rPr lang="en-US" altLang="ja-JP" sz="2000" b="1" i="0" dirty="0">
                <a:solidFill>
                  <a:srgbClr val="24292E"/>
                </a:solidFill>
                <a:effectLst/>
                <a:latin typeface="Segoe UI Light (Headings)"/>
              </a:rPr>
              <a:t>"</a:t>
            </a:r>
          </a:p>
          <a:p>
            <a:pPr lvl="2"/>
            <a:r>
              <a:rPr lang="en-US" altLang="ja-JP" sz="2000" b="1" i="0" dirty="0">
                <a:solidFill>
                  <a:srgbClr val="24292E"/>
                </a:solidFill>
                <a:effectLst/>
                <a:latin typeface="Segoe UI Light (Headings)"/>
              </a:rPr>
              <a:t>Partition key : "/</a:t>
            </a:r>
            <a:r>
              <a:rPr lang="en-US" altLang="ja-JP" sz="2000" b="1" i="0" dirty="0" err="1">
                <a:solidFill>
                  <a:srgbClr val="24292E"/>
                </a:solidFill>
                <a:effectLst/>
                <a:latin typeface="Segoe UI Light (Headings)"/>
              </a:rPr>
              <a:t>fileName</a:t>
            </a:r>
            <a:r>
              <a:rPr lang="en-US" altLang="ja-JP" sz="2000" b="1" i="0" dirty="0">
                <a:solidFill>
                  <a:srgbClr val="24292E"/>
                </a:solidFill>
                <a:effectLst/>
                <a:latin typeface="Segoe UI Light (Headings)"/>
              </a:rPr>
              <a:t>“</a:t>
            </a:r>
          </a:p>
          <a:p>
            <a:r>
              <a:rPr lang="en-US" altLang="ja-JP" sz="2400" b="1" i="0" dirty="0">
                <a:solidFill>
                  <a:srgbClr val="24292E"/>
                </a:solidFill>
                <a:effectLst/>
                <a:latin typeface="Segoe UI Light (Headings)"/>
              </a:rPr>
              <a:t>Computer</a:t>
            </a:r>
            <a:r>
              <a:rPr lang="ja-JP" altLang="en-US" sz="2400" b="1" i="0" dirty="0">
                <a:solidFill>
                  <a:srgbClr val="24292E"/>
                </a:solidFill>
                <a:effectLst/>
                <a:latin typeface="Segoe UI Light (Headings)"/>
              </a:rPr>
              <a:t> </a:t>
            </a:r>
            <a:r>
              <a:rPr lang="en-US" altLang="ja-JP" sz="2400" b="1" i="0" dirty="0">
                <a:solidFill>
                  <a:srgbClr val="24292E"/>
                </a:solidFill>
                <a:effectLst/>
                <a:latin typeface="Segoe UI Light (Headings)"/>
              </a:rPr>
              <a:t>Vision API</a:t>
            </a:r>
            <a:r>
              <a:rPr lang="ja-JP" altLang="en-US" sz="2400" b="1" i="0" dirty="0">
                <a:solidFill>
                  <a:srgbClr val="24292E"/>
                </a:solidFill>
                <a:effectLst/>
                <a:latin typeface="Segoe UI Light (Headings)"/>
              </a:rPr>
              <a:t>を作成 </a:t>
            </a:r>
            <a:endParaRPr lang="en-US" altLang="ja-JP" sz="2400" b="1" dirty="0">
              <a:solidFill>
                <a:srgbClr val="24292E"/>
              </a:solidFill>
              <a:latin typeface="Segoe UI Light (Headings)"/>
            </a:endParaRPr>
          </a:p>
          <a:p>
            <a:pPr lvl="1"/>
            <a:r>
              <a:rPr lang="en-US" altLang="ja-JP" sz="2200" b="1" i="0" dirty="0">
                <a:solidFill>
                  <a:srgbClr val="24292E"/>
                </a:solidFill>
                <a:effectLst/>
                <a:latin typeface="Segoe UI Light (Headings)"/>
              </a:rPr>
              <a:t>S1 Pricing tier</a:t>
            </a:r>
            <a:r>
              <a:rPr lang="ja-JP" altLang="en-US" sz="2200" b="1" i="0" dirty="0">
                <a:solidFill>
                  <a:srgbClr val="24292E"/>
                </a:solidFill>
                <a:effectLst/>
                <a:latin typeface="Segoe UI Light (Headings)"/>
              </a:rPr>
              <a:t>を選択</a:t>
            </a:r>
            <a:endParaRPr lang="en-US" altLang="ja-JP" sz="2200" b="1" i="0" dirty="0">
              <a:solidFill>
                <a:srgbClr val="24292E"/>
              </a:solidFill>
              <a:effectLst/>
              <a:latin typeface="Segoe UI Light (Headings)"/>
            </a:endParaRPr>
          </a:p>
        </p:txBody>
      </p:sp>
    </p:spTree>
    <p:extLst>
      <p:ext uri="{BB962C8B-B14F-4D97-AF65-F5344CB8AC3E}">
        <p14:creationId xmlns:p14="http://schemas.microsoft.com/office/powerpoint/2010/main" val="13761050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2</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リソース作成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76585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Key Vault</a:t>
            </a:r>
            <a:r>
              <a:rPr lang="ja-JP" altLang="en-US" sz="2400" b="1" dirty="0"/>
              <a:t>を作成</a:t>
            </a:r>
            <a:endParaRPr lang="en-US" altLang="ja-JP" sz="2400" b="1" dirty="0"/>
          </a:p>
          <a:p>
            <a:pPr lvl="1"/>
            <a:r>
              <a:rPr lang="en-US" altLang="ja-JP" sz="2000" b="1" dirty="0"/>
              <a:t>Pricing Tier</a:t>
            </a:r>
            <a:r>
              <a:rPr lang="ja-JP" altLang="en-US" sz="2000" b="1" dirty="0"/>
              <a:t>は</a:t>
            </a:r>
            <a:r>
              <a:rPr lang="en-US" altLang="ja-JP" sz="2000" b="1" dirty="0"/>
              <a:t>Standard</a:t>
            </a:r>
            <a:r>
              <a:rPr lang="ja-JP" altLang="en-US" sz="2000" b="1" dirty="0"/>
              <a:t>を選択</a:t>
            </a:r>
            <a:endParaRPr lang="en-US" altLang="ja-JP" sz="2000" b="1" dirty="0"/>
          </a:p>
        </p:txBody>
      </p:sp>
      <p:pic>
        <p:nvPicPr>
          <p:cNvPr id="4" name="Picture 3" descr="Table&#10;&#10;Description automatically generated">
            <a:extLst>
              <a:ext uri="{FF2B5EF4-FFF2-40B4-BE49-F238E27FC236}">
                <a16:creationId xmlns:a16="http://schemas.microsoft.com/office/drawing/2014/main" id="{C36A88B8-1354-45E8-8DB7-B854C7E9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63" y="1647576"/>
            <a:ext cx="4458322" cy="1781424"/>
          </a:xfrm>
          <a:prstGeom prst="rect">
            <a:avLst/>
          </a:prstGeom>
        </p:spPr>
      </p:pic>
      <p:sp>
        <p:nvSpPr>
          <p:cNvPr id="6" name="Text Placeholder 1">
            <a:extLst>
              <a:ext uri="{FF2B5EF4-FFF2-40B4-BE49-F238E27FC236}">
                <a16:creationId xmlns:a16="http://schemas.microsoft.com/office/drawing/2014/main" id="{448AA1A1-3B91-412C-A60E-3E276B8356B0}"/>
              </a:ext>
            </a:extLst>
          </p:cNvPr>
          <p:cNvSpPr txBox="1">
            <a:spLocks/>
          </p:cNvSpPr>
          <p:nvPr/>
        </p:nvSpPr>
        <p:spPr>
          <a:xfrm>
            <a:off x="538477" y="5076294"/>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11</a:t>
            </a:r>
            <a:r>
              <a:rPr lang="ja-JP" altLang="en-US" sz="2400" dirty="0"/>
              <a:t>のリソースが同一リソースグループ内に作成されていることを確認</a:t>
            </a:r>
            <a:endParaRPr lang="en-US" altLang="ja-JP" sz="2400" dirty="0"/>
          </a:p>
        </p:txBody>
      </p:sp>
      <p:sp>
        <p:nvSpPr>
          <p:cNvPr id="10" name="TextBox 9">
            <a:extLst>
              <a:ext uri="{FF2B5EF4-FFF2-40B4-BE49-F238E27FC236}">
                <a16:creationId xmlns:a16="http://schemas.microsoft.com/office/drawing/2014/main" id="{B20342C8-6FD2-4D42-8EDD-75E1D0FF43E3}"/>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10326958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solidFill>
                  <a:schemeClr val="bg1"/>
                </a:solidFill>
              </a:rPr>
              <a:t>課題解決型ハッカソン</a:t>
            </a:r>
            <a:endParaRPr lang="en-US" altLang="ja-JP" sz="2400" b="1" dirty="0">
              <a:solidFill>
                <a:schemeClr val="bg1"/>
              </a:solidFill>
            </a:endParaRPr>
          </a:p>
          <a:p>
            <a:pPr marL="285750" indent="-285750">
              <a:buFont typeface="Arial" panose="020B0604020202020204" pitchFamily="34" charset="0"/>
              <a:buChar char="•"/>
            </a:pPr>
            <a:r>
              <a:rPr kumimoji="1" lang="en-US" altLang="ja-JP" sz="2400" b="1" dirty="0">
                <a:solidFill>
                  <a:schemeClr val="bg1"/>
                </a:solidFill>
              </a:rPr>
              <a:t>3~5</a:t>
            </a:r>
            <a:r>
              <a:rPr lang="ja-JP" altLang="en-US" sz="2400" b="1" dirty="0">
                <a:solidFill>
                  <a:schemeClr val="bg1"/>
                </a:solidFill>
              </a:rPr>
              <a:t>人でチームとなり、与えられた</a:t>
            </a:r>
            <a:br>
              <a:rPr lang="en-US" altLang="ja-JP" sz="2400" b="1" dirty="0">
                <a:solidFill>
                  <a:schemeClr val="bg1"/>
                </a:solidFill>
              </a:rPr>
            </a:br>
            <a:r>
              <a:rPr lang="ja-JP" altLang="en-US" sz="2400" b="1" dirty="0">
                <a:solidFill>
                  <a:schemeClr val="bg1"/>
                </a:solidFill>
              </a:rPr>
              <a:t>技術課題を解決する</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ステップバイステップをなぞるのではなく、チームで解決方法を探し出す</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お互いの学び、知識の共有が重要</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コーチは答えを出さない、ヒントはあり</a:t>
            </a:r>
            <a:endParaRPr kumimoji="1" lang="ja-JP" altLang="en-US"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a:t>
            </a:r>
            <a:r>
              <a:rPr lang="ja-JP" altLang="en-US" sz="4902" spc="-49" dirty="0">
                <a:solidFill>
                  <a:srgbClr val="FFFFFF"/>
                </a:solidFill>
                <a:latin typeface="Segoe UI Semibold"/>
              </a:rPr>
              <a:t>とは</a:t>
            </a:r>
            <a:r>
              <a:rPr lang="en-US" altLang="ja-JP" sz="4902" spc="-49" dirty="0">
                <a:solidFill>
                  <a:srgbClr val="FFFFFF"/>
                </a:solidFill>
                <a:latin typeface="Segoe UI Semibold"/>
              </a:rPr>
              <a:t>?</a:t>
            </a:r>
            <a:endParaRPr lang="en-US" sz="4902" spc="-49" dirty="0">
              <a:solidFill>
                <a:srgbClr val="50E6FF"/>
              </a:solidFill>
              <a:latin typeface="Segoe UI Semibold"/>
            </a:endParaRPr>
          </a:p>
        </p:txBody>
      </p:sp>
    </p:spTree>
    <p:extLst>
      <p:ext uri="{BB962C8B-B14F-4D97-AF65-F5344CB8AC3E}">
        <p14:creationId xmlns:p14="http://schemas.microsoft.com/office/powerpoint/2010/main" val="22009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3</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設定</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76585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solidFill>
                  <a:srgbClr val="24292E"/>
                </a:solidFill>
                <a:latin typeface="Segoe UI Light (Headings)"/>
              </a:rPr>
              <a:t>Function app (“App”</a:t>
            </a:r>
            <a:r>
              <a:rPr lang="ja-JP" altLang="en-US" sz="2400" b="1" dirty="0">
                <a:solidFill>
                  <a:srgbClr val="24292E"/>
                </a:solidFill>
                <a:latin typeface="Segoe UI Light (Headings)"/>
              </a:rPr>
              <a:t>を含む</a:t>
            </a:r>
            <a:r>
              <a:rPr lang="en-US" altLang="ja-JP" sz="2400" b="1" dirty="0">
                <a:solidFill>
                  <a:srgbClr val="24292E"/>
                </a:solidFill>
                <a:latin typeface="Segoe UI Light (Headings)"/>
              </a:rPr>
              <a:t>)</a:t>
            </a:r>
            <a:r>
              <a:rPr lang="ja-JP" altLang="en-US" sz="2400" b="1" dirty="0">
                <a:solidFill>
                  <a:srgbClr val="24292E"/>
                </a:solidFill>
                <a:latin typeface="Segoe UI Light (Headings)"/>
              </a:rPr>
              <a:t>の設定</a:t>
            </a:r>
            <a:endParaRPr lang="en-US" altLang="ja-JP" sz="2400" b="1" dirty="0">
              <a:solidFill>
                <a:srgbClr val="24292E"/>
              </a:solidFill>
              <a:latin typeface="Segoe UI Light (Headings)"/>
            </a:endParaRPr>
          </a:p>
          <a:p>
            <a:pPr lvl="1"/>
            <a:r>
              <a:rPr lang="ja-JP" altLang="en-US" sz="2000" b="1" dirty="0">
                <a:solidFill>
                  <a:srgbClr val="24292E"/>
                </a:solidFill>
                <a:latin typeface="Segoe UI Light (Headings)"/>
              </a:rPr>
              <a:t>構成ページを開き、新しいアプリケーション設定を追加</a:t>
            </a:r>
            <a:endParaRPr lang="en-US" altLang="ja-JP" sz="2000" b="1" dirty="0">
              <a:solidFill>
                <a:srgbClr val="24292E"/>
              </a:solidFill>
              <a:latin typeface="Segoe UI Light (Headings)"/>
            </a:endParaRPr>
          </a:p>
        </p:txBody>
      </p:sp>
      <p:pic>
        <p:nvPicPr>
          <p:cNvPr id="4" name="Picture 3" descr="Table&#10;&#10;Description automatically generated">
            <a:extLst>
              <a:ext uri="{FF2B5EF4-FFF2-40B4-BE49-F238E27FC236}">
                <a16:creationId xmlns:a16="http://schemas.microsoft.com/office/drawing/2014/main" id="{A4DE51F4-5D91-4FBE-9148-6D5A9F08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252" y="2371099"/>
            <a:ext cx="6630325" cy="4486901"/>
          </a:xfrm>
          <a:prstGeom prst="rect">
            <a:avLst/>
          </a:prstGeom>
        </p:spPr>
      </p:pic>
      <p:sp>
        <p:nvSpPr>
          <p:cNvPr id="7" name="Rectangle 6">
            <a:extLst>
              <a:ext uri="{FF2B5EF4-FFF2-40B4-BE49-F238E27FC236}">
                <a16:creationId xmlns:a16="http://schemas.microsoft.com/office/drawing/2014/main" id="{E466AE1A-D77E-4BDC-BC95-360455A4A59B}"/>
              </a:ext>
            </a:extLst>
          </p:cNvPr>
          <p:cNvSpPr/>
          <p:nvPr/>
        </p:nvSpPr>
        <p:spPr bwMode="auto">
          <a:xfrm>
            <a:off x="1298120" y="2749046"/>
            <a:ext cx="6530588" cy="87576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8C1319D6-835D-48AB-A9C2-D20B68BF7DFB}"/>
              </a:ext>
            </a:extLst>
          </p:cNvPr>
          <p:cNvSpPr txBox="1"/>
          <p:nvPr/>
        </p:nvSpPr>
        <p:spPr>
          <a:xfrm>
            <a:off x="7928445" y="2668323"/>
            <a:ext cx="4065857" cy="1037207"/>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dirty="0">
                <a:solidFill>
                  <a:srgbClr val="FF0000"/>
                </a:solidFill>
              </a:rPr>
              <a:t>注意！</a:t>
            </a:r>
            <a:endParaRPr kumimoji="1" lang="en-US" altLang="ja-JP" sz="2400" dirty="0">
              <a:solidFill>
                <a:srgbClr val="FF0000"/>
              </a:solidFill>
            </a:endParaRPr>
          </a:p>
          <a:p>
            <a:pPr>
              <a:lnSpc>
                <a:spcPct val="90000"/>
              </a:lnSpc>
              <a:spcAft>
                <a:spcPts val="600"/>
              </a:spcAft>
            </a:pPr>
            <a:r>
              <a:rPr kumimoji="1" lang="en-US" altLang="ja-JP" sz="2400" dirty="0">
                <a:solidFill>
                  <a:srgbClr val="FF0000"/>
                </a:solidFill>
              </a:rPr>
              <a:t>vision/v2.0/</a:t>
            </a:r>
            <a:r>
              <a:rPr kumimoji="1" lang="en-US" altLang="ja-JP" sz="2400" dirty="0" err="1">
                <a:solidFill>
                  <a:srgbClr val="FF0000"/>
                </a:solidFill>
              </a:rPr>
              <a:t>ocr</a:t>
            </a:r>
            <a:r>
              <a:rPr kumimoji="1" lang="ja-JP" altLang="en-US" sz="2400" dirty="0">
                <a:solidFill>
                  <a:srgbClr val="FF0000"/>
                </a:solidFill>
              </a:rPr>
              <a:t>を</a:t>
            </a:r>
            <a:r>
              <a:rPr kumimoji="1" lang="en-US" altLang="ja-JP" sz="2400" dirty="0">
                <a:solidFill>
                  <a:srgbClr val="FF0000"/>
                </a:solidFill>
              </a:rPr>
              <a:t>URL</a:t>
            </a:r>
            <a:r>
              <a:rPr kumimoji="1" lang="ja-JP" altLang="en-US" sz="2400" dirty="0">
                <a:solidFill>
                  <a:srgbClr val="FF0000"/>
                </a:solidFill>
              </a:rPr>
              <a:t>に追加</a:t>
            </a:r>
          </a:p>
        </p:txBody>
      </p:sp>
    </p:spTree>
    <p:extLst>
      <p:ext uri="{BB962C8B-B14F-4D97-AF65-F5344CB8AC3E}">
        <p14:creationId xmlns:p14="http://schemas.microsoft.com/office/powerpoint/2010/main" val="21139825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3</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設定</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110697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err="1">
                <a:solidFill>
                  <a:srgbClr val="24292E"/>
                </a:solidFill>
                <a:latin typeface="Segoe UI Light (Headings)"/>
              </a:rPr>
              <a:t>ProcessImage</a:t>
            </a:r>
            <a:r>
              <a:rPr lang="ja-JP" altLang="en-US" sz="2400" b="1" dirty="0">
                <a:solidFill>
                  <a:srgbClr val="24292E"/>
                </a:solidFill>
                <a:latin typeface="Segoe UI Light (Headings)"/>
              </a:rPr>
              <a:t>関数を完成</a:t>
            </a:r>
            <a:endParaRPr lang="en-US" altLang="ja-JP" sz="2400" b="1" dirty="0">
              <a:solidFill>
                <a:srgbClr val="24292E"/>
              </a:solidFill>
              <a:latin typeface="Segoe UI Light (Headings)"/>
            </a:endParaRPr>
          </a:p>
          <a:p>
            <a:pPr lvl="1"/>
            <a:r>
              <a:rPr lang="en-US" altLang="ja-JP" sz="2000" b="1" dirty="0">
                <a:solidFill>
                  <a:srgbClr val="24292E"/>
                </a:solidFill>
                <a:latin typeface="Segoe UI Light (Headings)"/>
              </a:rPr>
              <a:t>Visual Studio</a:t>
            </a:r>
            <a:r>
              <a:rPr lang="ja-JP" altLang="en-US" sz="2000" b="1" dirty="0">
                <a:solidFill>
                  <a:srgbClr val="24292E"/>
                </a:solidFill>
                <a:latin typeface="Segoe UI Light (Headings)"/>
              </a:rPr>
              <a:t>で</a:t>
            </a:r>
            <a:r>
              <a:rPr lang="en-US" altLang="ja-JP" sz="2000" b="1" dirty="0">
                <a:solidFill>
                  <a:srgbClr val="24292E"/>
                </a:solidFill>
                <a:latin typeface="Segoe UI Light (Headings)"/>
              </a:rPr>
              <a:t>Tollbooth</a:t>
            </a:r>
            <a:r>
              <a:rPr lang="ja-JP" altLang="en-US" sz="2000" b="1" dirty="0">
                <a:solidFill>
                  <a:srgbClr val="24292E"/>
                </a:solidFill>
                <a:latin typeface="Segoe UI Light (Headings)"/>
              </a:rPr>
              <a:t>ソリューションをオープン</a:t>
            </a:r>
            <a:endParaRPr lang="en-US" altLang="ja-JP" sz="2000" b="1" dirty="0">
              <a:solidFill>
                <a:srgbClr val="24292E"/>
              </a:solidFill>
              <a:latin typeface="Segoe UI Light (Headings)"/>
            </a:endParaRPr>
          </a:p>
          <a:p>
            <a:pPr lvl="1"/>
            <a:r>
              <a:rPr lang="ja-JP" altLang="en-US" sz="2000" b="1" dirty="0">
                <a:solidFill>
                  <a:srgbClr val="24292E"/>
                </a:solidFill>
                <a:latin typeface="Segoe UI Light (Headings)"/>
              </a:rPr>
              <a:t>タスクリストを表示し、以下の部分のコードを改変</a:t>
            </a:r>
            <a:endParaRPr lang="en-US" altLang="ja-JP" sz="2000" b="1" dirty="0">
              <a:solidFill>
                <a:srgbClr val="24292E"/>
              </a:solidFill>
              <a:latin typeface="Segoe UI Light (Headings)"/>
            </a:endParaRPr>
          </a:p>
        </p:txBody>
      </p:sp>
      <p:pic>
        <p:nvPicPr>
          <p:cNvPr id="6" name="Picture 5" descr="A picture containing graphical user interface&#10;&#10;Description automatically generated">
            <a:extLst>
              <a:ext uri="{FF2B5EF4-FFF2-40B4-BE49-F238E27FC236}">
                <a16:creationId xmlns:a16="http://schemas.microsoft.com/office/drawing/2014/main" id="{F618CE16-3161-431D-9CE3-2C9263F89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64" y="2754104"/>
            <a:ext cx="7954485" cy="876422"/>
          </a:xfrm>
          <a:prstGeom prst="rect">
            <a:avLst/>
          </a:prstGeom>
        </p:spPr>
      </p:pic>
      <p:pic>
        <p:nvPicPr>
          <p:cNvPr id="11" name="Picture 10" descr="Text&#10;&#10;Description automatically generated">
            <a:extLst>
              <a:ext uri="{FF2B5EF4-FFF2-40B4-BE49-F238E27FC236}">
                <a16:creationId xmlns:a16="http://schemas.microsoft.com/office/drawing/2014/main" id="{FC049BF4-F2EC-4A1A-A1A2-320304631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864" y="3617647"/>
            <a:ext cx="6173061" cy="743054"/>
          </a:xfrm>
          <a:prstGeom prst="rect">
            <a:avLst/>
          </a:prstGeom>
        </p:spPr>
      </p:pic>
      <p:pic>
        <p:nvPicPr>
          <p:cNvPr id="13" name="Picture 12" descr="Text&#10;&#10;Description automatically generated">
            <a:extLst>
              <a:ext uri="{FF2B5EF4-FFF2-40B4-BE49-F238E27FC236}">
                <a16:creationId xmlns:a16="http://schemas.microsoft.com/office/drawing/2014/main" id="{4126609B-E47A-429F-9E55-5D13E223C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864" y="4383108"/>
            <a:ext cx="7916380" cy="1143160"/>
          </a:xfrm>
          <a:prstGeom prst="rect">
            <a:avLst/>
          </a:prstGeom>
        </p:spPr>
      </p:pic>
      <p:sp>
        <p:nvSpPr>
          <p:cNvPr id="14" name="TextBox 13">
            <a:extLst>
              <a:ext uri="{FF2B5EF4-FFF2-40B4-BE49-F238E27FC236}">
                <a16:creationId xmlns:a16="http://schemas.microsoft.com/office/drawing/2014/main" id="{037D9B5F-140B-46B0-96B5-F7FF488E47EA}"/>
              </a:ext>
            </a:extLst>
          </p:cNvPr>
          <p:cNvSpPr txBox="1"/>
          <p:nvPr/>
        </p:nvSpPr>
        <p:spPr>
          <a:xfrm>
            <a:off x="9564628" y="3081116"/>
            <a:ext cx="2490618" cy="627864"/>
          </a:xfrm>
          <a:prstGeom prst="rect">
            <a:avLst/>
          </a:prstGeom>
          <a:noFill/>
        </p:spPr>
        <p:txBody>
          <a:bodyPr wrap="none" lIns="182880" tIns="146304" rIns="182880" bIns="146304" rtlCol="0">
            <a:spAutoFit/>
          </a:bodyPr>
          <a:lstStyle/>
          <a:p>
            <a:pPr>
              <a:lnSpc>
                <a:spcPct val="90000"/>
              </a:lnSpc>
              <a:spcAft>
                <a:spcPts val="600"/>
              </a:spcAft>
            </a:pPr>
            <a:r>
              <a:rPr lang="en-US" altLang="ja-JP" sz="2400" b="0" i="0" dirty="0" err="1">
                <a:solidFill>
                  <a:srgbClr val="24292E"/>
                </a:solidFill>
                <a:effectLst/>
                <a:latin typeface="-apple-system"/>
              </a:rPr>
              <a:t>ProcessImage.cs</a:t>
            </a:r>
            <a:endParaRPr kumimoji="1" lang="ja-JP" altLang="en-US" sz="2400" dirty="0" err="1">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C7151E24-4166-46F5-B4EF-CFCDD0AD643A}"/>
              </a:ext>
            </a:extLst>
          </p:cNvPr>
          <p:cNvSpPr txBox="1"/>
          <p:nvPr/>
        </p:nvSpPr>
        <p:spPr>
          <a:xfrm>
            <a:off x="8704489" y="3888261"/>
            <a:ext cx="3369640" cy="627864"/>
          </a:xfrm>
          <a:prstGeom prst="rect">
            <a:avLst/>
          </a:prstGeom>
          <a:noFill/>
        </p:spPr>
        <p:txBody>
          <a:bodyPr wrap="none" lIns="182880" tIns="146304" rIns="182880" bIns="146304" rtlCol="0">
            <a:spAutoFit/>
          </a:bodyPr>
          <a:lstStyle/>
          <a:p>
            <a:pPr>
              <a:lnSpc>
                <a:spcPct val="90000"/>
              </a:lnSpc>
              <a:spcAft>
                <a:spcPts val="600"/>
              </a:spcAft>
            </a:pPr>
            <a:r>
              <a:rPr lang="en-US" altLang="ja-JP" sz="2400" b="0" i="0" dirty="0" err="1">
                <a:solidFill>
                  <a:srgbClr val="24292E"/>
                </a:solidFill>
                <a:effectLst/>
                <a:latin typeface="-apple-system"/>
              </a:rPr>
              <a:t>FindLicensePlateText.cs</a:t>
            </a:r>
            <a:endParaRPr kumimoji="1" lang="ja-JP" altLang="en-US" sz="2400" dirty="0" err="1">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FFC60506-1A23-4E52-87E2-E731AF6E47F5}"/>
              </a:ext>
            </a:extLst>
          </p:cNvPr>
          <p:cNvSpPr txBox="1"/>
          <p:nvPr/>
        </p:nvSpPr>
        <p:spPr>
          <a:xfrm>
            <a:off x="9144000" y="5078615"/>
            <a:ext cx="2911246" cy="627864"/>
          </a:xfrm>
          <a:prstGeom prst="rect">
            <a:avLst/>
          </a:prstGeom>
          <a:noFill/>
        </p:spPr>
        <p:txBody>
          <a:bodyPr wrap="none" lIns="182880" tIns="146304" rIns="182880" bIns="146304" rtlCol="0">
            <a:spAutoFit/>
          </a:bodyPr>
          <a:lstStyle/>
          <a:p>
            <a:pPr>
              <a:lnSpc>
                <a:spcPct val="90000"/>
              </a:lnSpc>
              <a:spcAft>
                <a:spcPts val="600"/>
              </a:spcAft>
            </a:pPr>
            <a:r>
              <a:rPr lang="en-US" altLang="ja-JP" sz="2400" b="0" i="0" dirty="0" err="1">
                <a:solidFill>
                  <a:srgbClr val="24292E"/>
                </a:solidFill>
                <a:effectLst/>
                <a:latin typeface="-apple-system"/>
              </a:rPr>
              <a:t>SendToEventGrid.cs</a:t>
            </a:r>
            <a:endParaRPr kumimoji="1" lang="ja-JP" altLang="en-US" sz="2400" dirty="0" err="1">
              <a:gradFill>
                <a:gsLst>
                  <a:gs pos="2917">
                    <a:schemeClr val="tx1"/>
                  </a:gs>
                  <a:gs pos="30000">
                    <a:schemeClr val="tx1"/>
                  </a:gs>
                </a:gsLst>
                <a:lin ang="5400000" scaled="0"/>
              </a:gradFill>
            </a:endParaRPr>
          </a:p>
        </p:txBody>
      </p:sp>
      <p:sp>
        <p:nvSpPr>
          <p:cNvPr id="20" name="Text Placeholder 1">
            <a:extLst>
              <a:ext uri="{FF2B5EF4-FFF2-40B4-BE49-F238E27FC236}">
                <a16:creationId xmlns:a16="http://schemas.microsoft.com/office/drawing/2014/main" id="{558EAE3B-DFE5-4AA7-860D-4DB7A61BC4C1}"/>
              </a:ext>
            </a:extLst>
          </p:cNvPr>
          <p:cNvSpPr txBox="1">
            <a:spLocks/>
          </p:cNvSpPr>
          <p:nvPr/>
        </p:nvSpPr>
        <p:spPr>
          <a:xfrm>
            <a:off x="478053" y="6052926"/>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ソリューションのビルドがエラーなしで成功</a:t>
            </a:r>
            <a:endParaRPr lang="en-US" altLang="ja-JP" sz="2400" dirty="0"/>
          </a:p>
        </p:txBody>
      </p:sp>
      <p:sp>
        <p:nvSpPr>
          <p:cNvPr id="22" name="TextBox 21">
            <a:extLst>
              <a:ext uri="{FF2B5EF4-FFF2-40B4-BE49-F238E27FC236}">
                <a16:creationId xmlns:a16="http://schemas.microsoft.com/office/drawing/2014/main" id="{5B0F45FF-F201-4036-8188-4A2A4ED10E8B}"/>
              </a:ext>
            </a:extLst>
          </p:cNvPr>
          <p:cNvSpPr txBox="1"/>
          <p:nvPr/>
        </p:nvSpPr>
        <p:spPr>
          <a:xfrm>
            <a:off x="417630" y="5529706"/>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34235709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4</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デプロイ</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410266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Tollbooth</a:t>
            </a:r>
            <a:r>
              <a:rPr lang="ja-JP" altLang="en-US" sz="2400" b="1" dirty="0"/>
              <a:t>プロジェクトを発行</a:t>
            </a:r>
            <a:endParaRPr lang="en-US" altLang="ja-JP" sz="2400" b="1" dirty="0"/>
          </a:p>
          <a:p>
            <a:pPr lvl="1"/>
            <a:r>
              <a:rPr lang="ja-JP" altLang="en-US" sz="2000" b="1" dirty="0"/>
              <a:t>プロジェクトを右クリック</a:t>
            </a:r>
            <a:r>
              <a:rPr lang="en-US" altLang="ja-JP" sz="2000" b="1" dirty="0"/>
              <a:t>&gt;</a:t>
            </a:r>
            <a:r>
              <a:rPr lang="ja-JP" altLang="en-US" sz="2000" b="1" dirty="0"/>
              <a:t>発行</a:t>
            </a:r>
            <a:r>
              <a:rPr lang="en-US" altLang="ja-JP" sz="2000" b="1" dirty="0"/>
              <a:t>&gt;Function app (“App”</a:t>
            </a:r>
            <a:r>
              <a:rPr lang="ja-JP" altLang="en-US" sz="2000" b="1" dirty="0"/>
              <a:t>を含む</a:t>
            </a:r>
            <a:r>
              <a:rPr lang="en-US" altLang="ja-JP" sz="2000" b="1" dirty="0"/>
              <a:t>)</a:t>
            </a:r>
            <a:r>
              <a:rPr lang="ja-JP" altLang="en-US" sz="2000" b="1" dirty="0"/>
              <a:t>に発行</a:t>
            </a:r>
            <a:endParaRPr lang="en-US" altLang="ja-JP" sz="2000" b="1" dirty="0"/>
          </a:p>
          <a:p>
            <a:pPr lvl="1"/>
            <a:r>
              <a:rPr lang="ja-JP" altLang="en-US" sz="2000" b="1" dirty="0"/>
              <a:t>発行の成功を確認</a:t>
            </a:r>
            <a:endParaRPr lang="en-US" altLang="ja-JP" sz="2000" b="1" dirty="0"/>
          </a:p>
          <a:p>
            <a:r>
              <a:rPr lang="en-US" altLang="ja-JP" sz="2200" b="1" dirty="0"/>
              <a:t>Event Subscription</a:t>
            </a:r>
            <a:r>
              <a:rPr lang="ja-JP" altLang="en-US" sz="2200" b="1" dirty="0"/>
              <a:t>を追加</a:t>
            </a:r>
            <a:endParaRPr lang="en-US" altLang="ja-JP" sz="2200" b="1" dirty="0"/>
          </a:p>
          <a:p>
            <a:pPr lvl="1"/>
            <a:r>
              <a:rPr lang="ja-JP" altLang="en-US" sz="2000" b="1" dirty="0"/>
              <a:t>発行した</a:t>
            </a:r>
            <a:r>
              <a:rPr lang="en-US" altLang="ja-JP" sz="2000" b="1" dirty="0"/>
              <a:t>Function App</a:t>
            </a:r>
            <a:r>
              <a:rPr lang="ja-JP" altLang="en-US" sz="2000" b="1" dirty="0"/>
              <a:t>をポータルで開き、</a:t>
            </a:r>
            <a:r>
              <a:rPr lang="en-US" altLang="ja-JP" sz="2000" b="1" dirty="0" err="1"/>
              <a:t>ProcessImage</a:t>
            </a:r>
            <a:r>
              <a:rPr lang="ja-JP" altLang="en-US" sz="2000" b="1" dirty="0"/>
              <a:t>を選択し、</a:t>
            </a:r>
            <a:r>
              <a:rPr lang="en-US" altLang="ja-JP" sz="2000" b="1" dirty="0"/>
              <a:t>Event Grid subscription</a:t>
            </a:r>
            <a:r>
              <a:rPr lang="ja-JP" altLang="en-US" sz="2000" b="1" dirty="0"/>
              <a:t>を追加</a:t>
            </a:r>
            <a:endParaRPr lang="en-US" altLang="ja-JP" sz="2000" b="1" dirty="0"/>
          </a:p>
          <a:p>
            <a:pPr lvl="2"/>
            <a:r>
              <a:rPr lang="ja-JP" altLang="en-US" sz="1800" b="1" dirty="0">
                <a:solidFill>
                  <a:srgbClr val="FF0000"/>
                </a:solidFill>
              </a:rPr>
              <a:t>新しい</a:t>
            </a:r>
            <a:r>
              <a:rPr lang="en-US" altLang="ja-JP" sz="1800" b="1" dirty="0">
                <a:solidFill>
                  <a:srgbClr val="FF0000"/>
                </a:solidFill>
              </a:rPr>
              <a:t>Function Portal</a:t>
            </a:r>
            <a:r>
              <a:rPr lang="ja-JP" altLang="en-US" sz="1800" b="1" dirty="0">
                <a:solidFill>
                  <a:srgbClr val="FF0000"/>
                </a:solidFill>
              </a:rPr>
              <a:t>では追加ボタンが表示されないので、古い</a:t>
            </a:r>
            <a:r>
              <a:rPr lang="en-US" altLang="ja-JP" sz="1800" b="1" dirty="0">
                <a:solidFill>
                  <a:srgbClr val="FF0000"/>
                </a:solidFill>
              </a:rPr>
              <a:t>Function Portal</a:t>
            </a:r>
            <a:r>
              <a:rPr lang="ja-JP" altLang="en-US" sz="1800" b="1" dirty="0">
                <a:solidFill>
                  <a:srgbClr val="FF0000"/>
                </a:solidFill>
              </a:rPr>
              <a:t>から行う必要あり！</a:t>
            </a:r>
            <a:endParaRPr lang="en-US" altLang="ja-JP" sz="1800" b="1" dirty="0">
              <a:solidFill>
                <a:srgbClr val="FF0000"/>
              </a:solidFill>
            </a:endParaRPr>
          </a:p>
          <a:p>
            <a:pPr lvl="3"/>
            <a:r>
              <a:rPr lang="ja-JP" altLang="en-US" sz="1600" b="1" dirty="0">
                <a:solidFill>
                  <a:srgbClr val="FF0000"/>
                </a:solidFill>
              </a:rPr>
              <a:t>従来のエクスペリエンスに切り替える　</a:t>
            </a:r>
            <a:endParaRPr lang="en-US" altLang="ja-JP" sz="1600" b="1" dirty="0">
              <a:solidFill>
                <a:srgbClr val="FF0000"/>
              </a:solidFill>
            </a:endParaRPr>
          </a:p>
          <a:p>
            <a:pPr lvl="2"/>
            <a:r>
              <a:rPr lang="ja-JP" altLang="en-US" sz="1800" b="1" dirty="0">
                <a:solidFill>
                  <a:srgbClr val="FF0000"/>
                </a:solidFill>
              </a:rPr>
              <a:t>もしくは、ポータル上検索ボックスで</a:t>
            </a:r>
            <a:r>
              <a:rPr lang="en-US" altLang="ja-JP" sz="1800" b="1" dirty="0">
                <a:solidFill>
                  <a:srgbClr val="FF0000"/>
                </a:solidFill>
              </a:rPr>
              <a:t>Event Grid </a:t>
            </a:r>
            <a:r>
              <a:rPr lang="ja-JP" altLang="en-US" sz="1800" b="1" dirty="0">
                <a:solidFill>
                  <a:srgbClr val="FF0000"/>
                </a:solidFill>
              </a:rPr>
              <a:t>サブスクリプションと入力して、新規作成</a:t>
            </a:r>
            <a:endParaRPr lang="en-US" altLang="ja-JP" sz="1800" b="1" dirty="0">
              <a:solidFill>
                <a:srgbClr val="FF0000"/>
              </a:solidFill>
            </a:endParaRPr>
          </a:p>
          <a:p>
            <a:pPr lvl="3"/>
            <a:r>
              <a:rPr lang="en-US" altLang="ja-JP" sz="1600" b="1" dirty="0">
                <a:solidFill>
                  <a:srgbClr val="FF0000"/>
                </a:solidFill>
              </a:rPr>
              <a:t>Endpoint</a:t>
            </a:r>
            <a:r>
              <a:rPr lang="ja-JP" altLang="en-US" sz="1600" b="1" dirty="0">
                <a:solidFill>
                  <a:srgbClr val="FF0000"/>
                </a:solidFill>
              </a:rPr>
              <a:t>を</a:t>
            </a:r>
            <a:r>
              <a:rPr lang="en-US" altLang="ja-JP" sz="1600" b="1" dirty="0">
                <a:solidFill>
                  <a:srgbClr val="FF0000"/>
                </a:solidFill>
              </a:rPr>
              <a:t>Webhook</a:t>
            </a:r>
            <a:r>
              <a:rPr lang="ja-JP" altLang="en-US" sz="1600" b="1" dirty="0">
                <a:solidFill>
                  <a:srgbClr val="FF0000"/>
                </a:solidFill>
              </a:rPr>
              <a:t>にするとマニュアルでは指定されているが、対象の関数を選択する必要あり</a:t>
            </a:r>
            <a:endParaRPr lang="en-US" altLang="ja-JP" sz="1600" b="1" dirty="0">
              <a:solidFill>
                <a:srgbClr val="FF0000"/>
              </a:solidFill>
            </a:endParaRPr>
          </a:p>
          <a:p>
            <a:pPr lvl="1"/>
            <a:r>
              <a:rPr lang="en-US" altLang="ja-JP" sz="2000" b="1" dirty="0">
                <a:solidFill>
                  <a:srgbClr val="24292E"/>
                </a:solidFill>
                <a:effectLst/>
                <a:latin typeface="Segoe UI Light (Headings)"/>
              </a:rPr>
              <a:t>Event Schema: Event Grid Schema</a:t>
            </a:r>
          </a:p>
          <a:p>
            <a:pPr lvl="1"/>
            <a:r>
              <a:rPr lang="en-US" altLang="ja-JP" sz="2000" b="1" dirty="0">
                <a:solidFill>
                  <a:srgbClr val="24292E"/>
                </a:solidFill>
                <a:effectLst/>
                <a:latin typeface="Segoe UI Light (Headings)"/>
              </a:rPr>
              <a:t>Topic Type : </a:t>
            </a:r>
            <a:r>
              <a:rPr lang="ja-JP" altLang="en-US" sz="2000" b="1" dirty="0">
                <a:solidFill>
                  <a:srgbClr val="24292E"/>
                </a:solidFill>
                <a:effectLst/>
                <a:latin typeface="Segoe UI Light (Headings)"/>
              </a:rPr>
              <a:t>ストレージアカウント</a:t>
            </a:r>
            <a:endParaRPr lang="en-US" altLang="ja-JP" sz="2000" b="1" dirty="0">
              <a:solidFill>
                <a:srgbClr val="24292E"/>
              </a:solidFill>
              <a:effectLst/>
              <a:latin typeface="Segoe UI Light (Headings)"/>
            </a:endParaRPr>
          </a:p>
          <a:p>
            <a:pPr lvl="1"/>
            <a:r>
              <a:rPr lang="en-US" altLang="ja-JP" sz="2000" b="1" dirty="0">
                <a:solidFill>
                  <a:srgbClr val="24292E"/>
                </a:solidFill>
                <a:effectLst/>
                <a:latin typeface="Segoe UI Light (Headings)"/>
              </a:rPr>
              <a:t>Event type : Blob Created only</a:t>
            </a:r>
          </a:p>
        </p:txBody>
      </p:sp>
      <p:pic>
        <p:nvPicPr>
          <p:cNvPr id="4" name="Picture 3" descr="Text&#10;&#10;Description automatically generated">
            <a:extLst>
              <a:ext uri="{FF2B5EF4-FFF2-40B4-BE49-F238E27FC236}">
                <a16:creationId xmlns:a16="http://schemas.microsoft.com/office/drawing/2014/main" id="{67661729-CC9D-497E-8B71-C3D703599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5448" y="2260341"/>
            <a:ext cx="3024679" cy="830778"/>
          </a:xfrm>
          <a:prstGeom prst="rect">
            <a:avLst/>
          </a:prstGeom>
        </p:spPr>
      </p:pic>
      <p:sp>
        <p:nvSpPr>
          <p:cNvPr id="6" name="Text Placeholder 1">
            <a:extLst>
              <a:ext uri="{FF2B5EF4-FFF2-40B4-BE49-F238E27FC236}">
                <a16:creationId xmlns:a16="http://schemas.microsoft.com/office/drawing/2014/main" id="{D13859D0-A6C8-449B-AE06-383FC1C084D1}"/>
              </a:ext>
            </a:extLst>
          </p:cNvPr>
          <p:cNvSpPr txBox="1">
            <a:spLocks/>
          </p:cNvSpPr>
          <p:nvPr/>
        </p:nvSpPr>
        <p:spPr>
          <a:xfrm>
            <a:off x="478053" y="6240790"/>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ソリューションが</a:t>
            </a:r>
            <a:r>
              <a:rPr lang="en-US" altLang="ja-JP" sz="2400" dirty="0"/>
              <a:t>Azure</a:t>
            </a:r>
            <a:r>
              <a:rPr lang="ja-JP" altLang="en-US" sz="2400" dirty="0"/>
              <a:t>上にデプロイされたことを確認</a:t>
            </a:r>
            <a:endParaRPr lang="en-US" altLang="ja-JP" sz="2400" dirty="0"/>
          </a:p>
        </p:txBody>
      </p:sp>
      <p:sp>
        <p:nvSpPr>
          <p:cNvPr id="10" name="TextBox 9">
            <a:extLst>
              <a:ext uri="{FF2B5EF4-FFF2-40B4-BE49-F238E27FC236}">
                <a16:creationId xmlns:a16="http://schemas.microsoft.com/office/drawing/2014/main" id="{DF239D1E-42C7-4059-AC94-087CC792B345}"/>
              </a:ext>
            </a:extLst>
          </p:cNvPr>
          <p:cNvSpPr txBox="1"/>
          <p:nvPr/>
        </p:nvSpPr>
        <p:spPr>
          <a:xfrm>
            <a:off x="417630" y="5717570"/>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1832625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5</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ポータル上で関数作成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575285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Function app</a:t>
            </a:r>
            <a:r>
              <a:rPr lang="ja-JP" altLang="en-US" sz="2400" b="1" dirty="0"/>
              <a:t> </a:t>
            </a:r>
            <a:r>
              <a:rPr lang="en-US" altLang="ja-JP" sz="2400" b="1" dirty="0"/>
              <a:t>(“Events”</a:t>
            </a:r>
            <a:r>
              <a:rPr lang="ja-JP" altLang="en-US" sz="2400" b="1" dirty="0"/>
              <a:t>を含む</a:t>
            </a:r>
            <a:r>
              <a:rPr lang="en-US" altLang="ja-JP" sz="2400" b="1" dirty="0"/>
              <a:t>)</a:t>
            </a:r>
            <a:r>
              <a:rPr lang="ja-JP" altLang="en-US" sz="2400" b="1" dirty="0"/>
              <a:t>内に関数を作成</a:t>
            </a:r>
            <a:endParaRPr lang="en-US" altLang="ja-JP" sz="2400" b="1" dirty="0"/>
          </a:p>
          <a:p>
            <a:pPr lvl="1"/>
            <a:r>
              <a:rPr lang="en-US" altLang="ja-JP" sz="2000" b="1" dirty="0"/>
              <a:t>Azure Event Grid Trigger</a:t>
            </a:r>
            <a:r>
              <a:rPr lang="ja-JP" altLang="en-US" sz="2000" b="1" dirty="0"/>
              <a:t>を選択</a:t>
            </a:r>
            <a:endParaRPr lang="en-US" altLang="ja-JP" sz="2000" b="1" dirty="0"/>
          </a:p>
          <a:p>
            <a:pPr lvl="1"/>
            <a:r>
              <a:rPr lang="ja-JP" altLang="en-US" sz="2000" b="1" dirty="0"/>
              <a:t>関数</a:t>
            </a:r>
            <a:r>
              <a:rPr lang="en-US" altLang="ja-JP" sz="2000" b="1" dirty="0"/>
              <a:t>: </a:t>
            </a:r>
            <a:r>
              <a:rPr lang="en-US" altLang="ja-JP" sz="2000" b="1" dirty="0" err="1"/>
              <a:t>SavePlateData</a:t>
            </a:r>
            <a:endParaRPr lang="en-US" altLang="ja-JP" sz="2000" b="1" dirty="0"/>
          </a:p>
          <a:p>
            <a:pPr lvl="2"/>
            <a:r>
              <a:rPr lang="ja-JP" altLang="en-US" sz="1800" b="1" dirty="0"/>
              <a:t>右のコードに改変</a:t>
            </a:r>
            <a:endParaRPr lang="en-US" altLang="ja-JP" sz="1800" b="1" dirty="0"/>
          </a:p>
          <a:p>
            <a:pPr lvl="2"/>
            <a:r>
              <a:rPr lang="en-US" altLang="ja-JP" sz="1800" b="1" dirty="0"/>
              <a:t>Event Grid subscription</a:t>
            </a:r>
            <a:r>
              <a:rPr lang="ja-JP" altLang="en-US" sz="1800" b="1" dirty="0"/>
              <a:t>を追加</a:t>
            </a:r>
            <a:endParaRPr lang="en-US" altLang="ja-JP" sz="2000" b="1" dirty="0">
              <a:latin typeface="Segoe UI Light (Headings)"/>
            </a:endParaRPr>
          </a:p>
          <a:p>
            <a:pPr lvl="3"/>
            <a:r>
              <a:rPr kumimoji="0" lang="ja-JP" altLang="ja-JP" sz="1800" b="1" i="0" u="none" strike="noStrike" cap="none" normalizeH="0" baseline="0" dirty="0">
                <a:ln>
                  <a:noFill/>
                </a:ln>
                <a:solidFill>
                  <a:srgbClr val="24292E"/>
                </a:solidFill>
                <a:effectLst/>
                <a:latin typeface="Segoe UI Light (Headings)"/>
                <a:ea typeface="-apple-system"/>
              </a:rPr>
              <a:t>Name</a:t>
            </a:r>
            <a:r>
              <a:rPr kumimoji="0" lang="en-US" altLang="ja-JP" sz="1800" b="1" i="0" u="none" strike="noStrike" cap="none" normalizeH="0" baseline="0" dirty="0">
                <a:ln>
                  <a:noFill/>
                </a:ln>
                <a:solidFill>
                  <a:srgbClr val="24292E"/>
                </a:solidFill>
                <a:effectLst/>
                <a:latin typeface="Segoe UI Light (Headings)"/>
                <a:ea typeface="-apple-system"/>
              </a:rPr>
              <a:t>:</a:t>
            </a:r>
            <a:r>
              <a:rPr lang="en-US" altLang="ja-JP" sz="1800" b="1" dirty="0">
                <a:solidFill>
                  <a:srgbClr val="24292E"/>
                </a:solidFill>
                <a:latin typeface="Segoe UI Light (Headings)"/>
                <a:ea typeface="-apple-system"/>
              </a:rPr>
              <a:t> </a:t>
            </a:r>
            <a:r>
              <a:rPr kumimoji="0" lang="ja-JP" altLang="ja-JP" sz="1800" b="1" i="0" u="none" strike="noStrike" cap="none" normalizeH="0" baseline="0" dirty="0">
                <a:ln>
                  <a:noFill/>
                </a:ln>
                <a:solidFill>
                  <a:srgbClr val="24292E"/>
                </a:solidFill>
                <a:effectLst/>
                <a:latin typeface="Segoe UI Light (Headings)"/>
                <a:ea typeface="-apple-system"/>
              </a:rPr>
              <a:t>“SAVE“</a:t>
            </a:r>
            <a:r>
              <a:rPr kumimoji="0" lang="ja-JP" altLang="en-US" sz="1800" b="1" i="0" u="none" strike="noStrike" cap="none" normalizeH="0" baseline="0" dirty="0">
                <a:ln>
                  <a:noFill/>
                </a:ln>
                <a:solidFill>
                  <a:srgbClr val="24292E"/>
                </a:solidFill>
                <a:effectLst/>
                <a:latin typeface="Segoe UI Light (Headings)"/>
                <a:ea typeface="-apple-system"/>
              </a:rPr>
              <a:t>を含ませる</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Event Schema: Event Grid Schema</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Topic Type: Event Grid Topics</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Event Type: </a:t>
            </a:r>
            <a:r>
              <a:rPr kumimoji="0" lang="ja-JP" altLang="ja-JP" sz="1800" b="1" i="0" u="none" strike="noStrike" cap="none" normalizeH="0" baseline="0" dirty="0">
                <a:ln>
                  <a:noFill/>
                </a:ln>
                <a:solidFill>
                  <a:srgbClr val="24292E"/>
                </a:solidFill>
                <a:effectLst/>
                <a:latin typeface="Segoe UI Light (Headings)"/>
                <a:ea typeface="SFMono-Regular"/>
              </a:rPr>
              <a:t>savePlateData</a:t>
            </a:r>
            <a:r>
              <a:rPr kumimoji="0" lang="ja-JP" altLang="en-US" sz="1800" b="1" i="0" u="none" strike="noStrike" cap="none" normalizeH="0" baseline="0" dirty="0">
                <a:ln>
                  <a:noFill/>
                </a:ln>
                <a:solidFill>
                  <a:srgbClr val="24292E"/>
                </a:solidFill>
                <a:effectLst/>
                <a:latin typeface="Segoe UI Light (Headings)"/>
                <a:ea typeface="SFMono-Regular"/>
              </a:rPr>
              <a:t>を追加</a:t>
            </a:r>
            <a:endParaRPr lang="en-US" altLang="ja-JP" sz="1800" b="1" dirty="0"/>
          </a:p>
          <a:p>
            <a:r>
              <a:rPr lang="en-US" altLang="ja-JP" sz="2200" b="1" dirty="0" err="1"/>
              <a:t>SavePlateData</a:t>
            </a:r>
            <a:r>
              <a:rPr lang="ja-JP" altLang="en-US" sz="2200" b="1" dirty="0"/>
              <a:t>関数の出力先に</a:t>
            </a:r>
            <a:r>
              <a:rPr lang="en-US" altLang="ja-JP" sz="2200" b="1" dirty="0"/>
              <a:t>Azure Cosmos DB</a:t>
            </a:r>
            <a:r>
              <a:rPr lang="ja-JP" altLang="en-US" sz="2200" b="1" dirty="0"/>
              <a:t>を追加</a:t>
            </a:r>
            <a:endParaRPr lang="en-US" altLang="ja-JP" sz="2200" b="1" dirty="0"/>
          </a:p>
          <a:p>
            <a:pPr lvl="1"/>
            <a:r>
              <a:rPr lang="en-US" altLang="ja-JP" sz="2000" b="1" dirty="0" err="1"/>
              <a:t>SavePlateData</a:t>
            </a:r>
            <a:r>
              <a:rPr lang="ja-JP" altLang="en-US" sz="2000" b="1" dirty="0"/>
              <a:t>関数</a:t>
            </a:r>
            <a:r>
              <a:rPr lang="en-US" altLang="ja-JP" sz="2000" b="1" dirty="0"/>
              <a:t>&gt;</a:t>
            </a:r>
            <a:r>
              <a:rPr lang="ja-JP" altLang="en-US" sz="2000" b="1" dirty="0"/>
              <a:t>統合</a:t>
            </a:r>
            <a:r>
              <a:rPr lang="en-US" altLang="ja-JP" sz="2000" b="1" dirty="0"/>
              <a:t>&gt;</a:t>
            </a:r>
            <a:r>
              <a:rPr lang="ja-JP" altLang="en-US" sz="2000" b="1" dirty="0"/>
              <a:t>新しい出力を追加</a:t>
            </a:r>
            <a:endParaRPr lang="en-US" altLang="ja-JP" sz="2000" b="1" dirty="0"/>
          </a:p>
          <a:p>
            <a:pPr lvl="1"/>
            <a:r>
              <a:rPr lang="en-US" altLang="ja-JP" sz="2000" b="1" dirty="0">
                <a:latin typeface="Segoe UI Semilight (Body)"/>
              </a:rPr>
              <a:t>Account Connection: New</a:t>
            </a:r>
          </a:p>
          <a:p>
            <a:pPr lvl="1"/>
            <a:r>
              <a:rPr lang="en-US" altLang="ja-JP" sz="2000" b="1" i="0" dirty="0">
                <a:solidFill>
                  <a:srgbClr val="24292E"/>
                </a:solidFill>
                <a:effectLst/>
                <a:latin typeface="Segoe UI Semilight (Body)"/>
              </a:rPr>
              <a:t>Database Name : </a:t>
            </a:r>
            <a:r>
              <a:rPr lang="en-US" altLang="ja-JP" sz="2000" b="1" i="0" dirty="0" err="1">
                <a:solidFill>
                  <a:srgbClr val="24292E"/>
                </a:solidFill>
                <a:effectLst/>
                <a:latin typeface="Segoe UI Semilight (Body)"/>
              </a:rPr>
              <a:t>LicensePlates</a:t>
            </a:r>
            <a:endParaRPr lang="en-US" altLang="ja-JP" sz="2000" b="1" dirty="0">
              <a:solidFill>
                <a:srgbClr val="24292E"/>
              </a:solidFill>
              <a:latin typeface="Segoe UI Semilight (Body)"/>
            </a:endParaRPr>
          </a:p>
          <a:p>
            <a:pPr lvl="1"/>
            <a:r>
              <a:rPr lang="en-US" altLang="ja-JP" sz="2000" b="1" i="0" dirty="0">
                <a:solidFill>
                  <a:srgbClr val="24292E"/>
                </a:solidFill>
                <a:effectLst/>
                <a:latin typeface="Segoe UI Semilight (Body)"/>
              </a:rPr>
              <a:t>Collection Name : Processed</a:t>
            </a:r>
          </a:p>
          <a:p>
            <a:pPr lvl="1"/>
            <a:endParaRPr lang="en-US" altLang="ja-JP" sz="2000" b="1" dirty="0"/>
          </a:p>
          <a:p>
            <a:pPr lvl="2"/>
            <a:endParaRPr lang="en-US" altLang="ja-JP" sz="1800" b="1" dirty="0"/>
          </a:p>
          <a:p>
            <a:pPr lvl="2"/>
            <a:endParaRPr lang="en-US" altLang="ja-JP" sz="1800" b="1" dirty="0"/>
          </a:p>
        </p:txBody>
      </p:sp>
      <p:pic>
        <p:nvPicPr>
          <p:cNvPr id="4" name="Picture 3" descr="Text&#10;&#10;Description automatically generated">
            <a:extLst>
              <a:ext uri="{FF2B5EF4-FFF2-40B4-BE49-F238E27FC236}">
                <a16:creationId xmlns:a16="http://schemas.microsoft.com/office/drawing/2014/main" id="{A33B1C74-8AA8-4B86-BEA4-34AF79CFC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263" y="1651857"/>
            <a:ext cx="4413684" cy="2402500"/>
          </a:xfrm>
          <a:prstGeom prst="rect">
            <a:avLst/>
          </a:prstGeom>
        </p:spPr>
      </p:pic>
    </p:spTree>
    <p:extLst>
      <p:ext uri="{BB962C8B-B14F-4D97-AF65-F5344CB8AC3E}">
        <p14:creationId xmlns:p14="http://schemas.microsoft.com/office/powerpoint/2010/main" val="7520158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5</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ポータル上で関数作成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575285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Function app</a:t>
            </a:r>
            <a:r>
              <a:rPr lang="ja-JP" altLang="en-US" sz="2400" b="1" dirty="0"/>
              <a:t> </a:t>
            </a:r>
            <a:r>
              <a:rPr lang="en-US" altLang="ja-JP" sz="2400" b="1" dirty="0"/>
              <a:t>(“Events”</a:t>
            </a:r>
            <a:r>
              <a:rPr lang="ja-JP" altLang="en-US" sz="2400" b="1" dirty="0"/>
              <a:t>を含む</a:t>
            </a:r>
            <a:r>
              <a:rPr lang="en-US" altLang="ja-JP" sz="2400" b="1" dirty="0"/>
              <a:t>)</a:t>
            </a:r>
            <a:r>
              <a:rPr lang="ja-JP" altLang="en-US" sz="2400" b="1" dirty="0"/>
              <a:t>内に関数を作成</a:t>
            </a:r>
            <a:endParaRPr lang="en-US" altLang="ja-JP" sz="2400" b="1" dirty="0"/>
          </a:p>
          <a:p>
            <a:pPr lvl="1"/>
            <a:r>
              <a:rPr lang="en-US" altLang="ja-JP" sz="2000" b="1" dirty="0"/>
              <a:t>Azure Event Grid Trigger</a:t>
            </a:r>
            <a:r>
              <a:rPr lang="ja-JP" altLang="en-US" sz="2000" b="1" dirty="0"/>
              <a:t>を選択</a:t>
            </a:r>
            <a:endParaRPr lang="en-US" altLang="ja-JP" sz="2000" b="1" dirty="0"/>
          </a:p>
          <a:p>
            <a:pPr lvl="1"/>
            <a:r>
              <a:rPr lang="ja-JP" altLang="en-US" sz="2000" b="1" dirty="0"/>
              <a:t>関数</a:t>
            </a:r>
            <a:r>
              <a:rPr lang="en-US" altLang="ja-JP" sz="2000" b="1" dirty="0"/>
              <a:t>: </a:t>
            </a:r>
            <a:r>
              <a:rPr lang="en-US" altLang="ja-JP" sz="2000" b="1" i="0" dirty="0" err="1">
                <a:solidFill>
                  <a:srgbClr val="24292E"/>
                </a:solidFill>
                <a:effectLst/>
                <a:latin typeface="Segoe UI Semilight (Body)"/>
              </a:rPr>
              <a:t>QueuePlateForManualCheckup</a:t>
            </a:r>
            <a:endParaRPr lang="en-US" altLang="ja-JP" sz="2000" b="1" dirty="0">
              <a:latin typeface="Segoe UI Semilight (Body)"/>
            </a:endParaRPr>
          </a:p>
          <a:p>
            <a:pPr lvl="2"/>
            <a:r>
              <a:rPr lang="ja-JP" altLang="en-US" sz="1800" b="1" dirty="0"/>
              <a:t>右のコードに改変</a:t>
            </a:r>
            <a:endParaRPr lang="en-US" altLang="ja-JP" sz="1800" b="1" dirty="0"/>
          </a:p>
          <a:p>
            <a:pPr lvl="2"/>
            <a:r>
              <a:rPr lang="en-US" altLang="ja-JP" sz="1800" b="1" dirty="0"/>
              <a:t>Event Grid subscription</a:t>
            </a:r>
            <a:r>
              <a:rPr lang="ja-JP" altLang="en-US" sz="1800" b="1" dirty="0"/>
              <a:t>を追加</a:t>
            </a:r>
            <a:endParaRPr lang="en-US" altLang="ja-JP" sz="2000" b="1" dirty="0">
              <a:latin typeface="Segoe UI Light (Headings)"/>
            </a:endParaRPr>
          </a:p>
          <a:p>
            <a:pPr lvl="3"/>
            <a:r>
              <a:rPr kumimoji="0" lang="ja-JP" altLang="ja-JP" sz="1800" b="1" i="0" u="none" strike="noStrike" cap="none" normalizeH="0" baseline="0" dirty="0">
                <a:ln>
                  <a:noFill/>
                </a:ln>
                <a:solidFill>
                  <a:srgbClr val="24292E"/>
                </a:solidFill>
                <a:effectLst/>
                <a:latin typeface="Segoe UI Light (Headings)"/>
                <a:ea typeface="-apple-system"/>
              </a:rPr>
              <a:t>Name</a:t>
            </a:r>
            <a:r>
              <a:rPr kumimoji="0" lang="en-US" altLang="ja-JP" sz="1800" b="1" i="0" u="none" strike="noStrike" cap="none" normalizeH="0" baseline="0" dirty="0">
                <a:ln>
                  <a:noFill/>
                </a:ln>
                <a:solidFill>
                  <a:srgbClr val="24292E"/>
                </a:solidFill>
                <a:effectLst/>
                <a:latin typeface="Segoe UI Light (Headings)"/>
                <a:ea typeface="-apple-system"/>
              </a:rPr>
              <a:t>:</a:t>
            </a:r>
            <a:r>
              <a:rPr lang="en-US" altLang="ja-JP" sz="1800" b="1" dirty="0">
                <a:solidFill>
                  <a:srgbClr val="24292E"/>
                </a:solidFill>
                <a:latin typeface="Segoe UI Light (Headings)"/>
                <a:ea typeface="-apple-system"/>
              </a:rPr>
              <a:t> </a:t>
            </a:r>
            <a:r>
              <a:rPr kumimoji="0" lang="ja-JP" altLang="ja-JP" sz="1800" b="1" i="0" u="none" strike="noStrike" cap="none" normalizeH="0" baseline="0" dirty="0">
                <a:ln>
                  <a:noFill/>
                </a:ln>
                <a:solidFill>
                  <a:srgbClr val="24292E"/>
                </a:solidFill>
                <a:effectLst/>
                <a:latin typeface="Segoe UI Light (Headings)"/>
                <a:ea typeface="-apple-system"/>
              </a:rPr>
              <a:t>“</a:t>
            </a:r>
            <a:r>
              <a:rPr lang="en-US" altLang="ja-JP" sz="1800" b="1" dirty="0">
                <a:solidFill>
                  <a:srgbClr val="24292E"/>
                </a:solidFill>
                <a:latin typeface="Segoe UI Light (Headings)"/>
                <a:ea typeface="-apple-system"/>
              </a:rPr>
              <a:t>QUEUE</a:t>
            </a:r>
            <a:r>
              <a:rPr kumimoji="0" lang="ja-JP" altLang="ja-JP" sz="1800" b="1" i="0" u="none" strike="noStrike" cap="none" normalizeH="0" baseline="0" dirty="0">
                <a:ln>
                  <a:noFill/>
                </a:ln>
                <a:solidFill>
                  <a:srgbClr val="24292E"/>
                </a:solidFill>
                <a:effectLst/>
                <a:latin typeface="Segoe UI Light (Headings)"/>
                <a:ea typeface="-apple-system"/>
              </a:rPr>
              <a:t>“</a:t>
            </a:r>
            <a:r>
              <a:rPr kumimoji="0" lang="ja-JP" altLang="en-US" sz="1800" b="1" i="0" u="none" strike="noStrike" cap="none" normalizeH="0" baseline="0" dirty="0">
                <a:ln>
                  <a:noFill/>
                </a:ln>
                <a:solidFill>
                  <a:srgbClr val="24292E"/>
                </a:solidFill>
                <a:effectLst/>
                <a:latin typeface="Segoe UI Light (Headings)"/>
                <a:ea typeface="-apple-system"/>
              </a:rPr>
              <a:t>を含ませる</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Event Schema: Event Grid Schema</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Topic Type: Event Grid Topics</a:t>
            </a:r>
            <a:endParaRPr kumimoji="0" lang="en-US" altLang="ja-JP" sz="1800" b="1" i="0" u="none" strike="noStrike" cap="none" normalizeH="0" baseline="0" dirty="0">
              <a:ln>
                <a:noFill/>
              </a:ln>
              <a:solidFill>
                <a:srgbClr val="24292E"/>
              </a:solidFill>
              <a:effectLst/>
              <a:latin typeface="Segoe UI Light (Headings)"/>
              <a:ea typeface="-apple-system"/>
            </a:endParaRPr>
          </a:p>
          <a:p>
            <a:pPr lvl="3"/>
            <a:r>
              <a:rPr kumimoji="0" lang="ja-JP" altLang="ja-JP" sz="1800" b="1" i="0" u="none" strike="noStrike" cap="none" normalizeH="0" baseline="0" dirty="0">
                <a:ln>
                  <a:noFill/>
                </a:ln>
                <a:solidFill>
                  <a:srgbClr val="24292E"/>
                </a:solidFill>
                <a:effectLst/>
                <a:latin typeface="Segoe UI Light (Headings)"/>
                <a:ea typeface="-apple-system"/>
              </a:rPr>
              <a:t>Event Type: </a:t>
            </a:r>
            <a:r>
              <a:rPr kumimoji="0" lang="en-US" altLang="ja-JP" sz="1800" b="1" i="0" u="none" strike="noStrike" cap="none" normalizeH="0" baseline="0" dirty="0" err="1">
                <a:ln>
                  <a:noFill/>
                </a:ln>
                <a:solidFill>
                  <a:srgbClr val="24292E"/>
                </a:solidFill>
                <a:effectLst/>
                <a:latin typeface="Segoe UI Light (Headings)"/>
                <a:ea typeface="-apple-system"/>
              </a:rPr>
              <a:t>queuePlateForManualCheckup</a:t>
            </a:r>
            <a:r>
              <a:rPr lang="en-US" altLang="ja-JP" sz="1800" b="1" dirty="0">
                <a:solidFill>
                  <a:srgbClr val="24292E"/>
                </a:solidFill>
                <a:latin typeface="Segoe UI Light (Headings)"/>
                <a:ea typeface="-apple-system"/>
              </a:rPr>
              <a:t> </a:t>
            </a:r>
            <a:r>
              <a:rPr kumimoji="0" lang="ja-JP" altLang="en-US" sz="1800" b="1" i="0" u="none" strike="noStrike" cap="none" normalizeH="0" baseline="0" dirty="0">
                <a:ln>
                  <a:noFill/>
                </a:ln>
                <a:solidFill>
                  <a:srgbClr val="24292E"/>
                </a:solidFill>
                <a:effectLst/>
                <a:latin typeface="Segoe UI Light (Headings)"/>
                <a:ea typeface="SFMono-Regular"/>
              </a:rPr>
              <a:t>を追加</a:t>
            </a:r>
            <a:endParaRPr lang="en-US" altLang="ja-JP" sz="1800" b="1" dirty="0"/>
          </a:p>
          <a:p>
            <a:r>
              <a:rPr lang="en-US" altLang="ja-JP" sz="2400" b="1" i="0" dirty="0" err="1">
                <a:solidFill>
                  <a:srgbClr val="24292E"/>
                </a:solidFill>
                <a:effectLst/>
                <a:latin typeface="Segoe UI Semilight (Body)"/>
              </a:rPr>
              <a:t>QueuePlateForManualCheckup</a:t>
            </a:r>
            <a:r>
              <a:rPr lang="ja-JP" altLang="en-US" sz="2200" b="1" dirty="0"/>
              <a:t>関数の出力先に</a:t>
            </a:r>
            <a:r>
              <a:rPr lang="en-US" altLang="ja-JP" sz="2200" b="1" dirty="0"/>
              <a:t>Azure Cosmos DB</a:t>
            </a:r>
            <a:r>
              <a:rPr lang="ja-JP" altLang="en-US" sz="2200" b="1" dirty="0"/>
              <a:t>を追加</a:t>
            </a:r>
            <a:endParaRPr lang="en-US" altLang="ja-JP" sz="2200" b="1" dirty="0"/>
          </a:p>
          <a:p>
            <a:pPr lvl="1"/>
            <a:r>
              <a:rPr lang="en-US" altLang="ja-JP" sz="2000" b="1" i="0" dirty="0" err="1">
                <a:solidFill>
                  <a:srgbClr val="24292E"/>
                </a:solidFill>
                <a:effectLst/>
                <a:latin typeface="Segoe UI Semilight (Body)"/>
              </a:rPr>
              <a:t>QueuePlateForManualCheckup</a:t>
            </a:r>
            <a:r>
              <a:rPr lang="ja-JP" altLang="en-US" sz="2000" b="1" dirty="0"/>
              <a:t>関数</a:t>
            </a:r>
            <a:r>
              <a:rPr lang="en-US" altLang="ja-JP" sz="2000" b="1" dirty="0"/>
              <a:t>&gt;</a:t>
            </a:r>
            <a:r>
              <a:rPr lang="ja-JP" altLang="en-US" sz="2000" b="1" dirty="0"/>
              <a:t>統合</a:t>
            </a:r>
            <a:r>
              <a:rPr lang="en-US" altLang="ja-JP" sz="2000" b="1" dirty="0"/>
              <a:t>&gt;</a:t>
            </a:r>
            <a:r>
              <a:rPr lang="ja-JP" altLang="en-US" sz="2000" b="1" dirty="0"/>
              <a:t>新しい出力を追加</a:t>
            </a:r>
            <a:endParaRPr lang="en-US" altLang="ja-JP" sz="2000" b="1" dirty="0"/>
          </a:p>
          <a:p>
            <a:pPr lvl="1"/>
            <a:r>
              <a:rPr lang="en-US" altLang="ja-JP" sz="2000" b="1" dirty="0">
                <a:latin typeface="Segoe UI Semilight (Body)"/>
              </a:rPr>
              <a:t>Account Connection: </a:t>
            </a:r>
            <a:r>
              <a:rPr lang="ja-JP" altLang="en-US" sz="2000" b="1" dirty="0">
                <a:latin typeface="Segoe UI Semilight (Body)"/>
              </a:rPr>
              <a:t>作成済みのもの</a:t>
            </a:r>
            <a:endParaRPr lang="en-US" altLang="ja-JP" sz="2000" b="1" dirty="0">
              <a:latin typeface="Segoe UI Semilight (Body)"/>
            </a:endParaRPr>
          </a:p>
          <a:p>
            <a:pPr lvl="1"/>
            <a:r>
              <a:rPr lang="en-US" altLang="ja-JP" sz="2000" b="1" i="0" dirty="0">
                <a:solidFill>
                  <a:srgbClr val="24292E"/>
                </a:solidFill>
                <a:effectLst/>
                <a:latin typeface="Segoe UI Semilight (Body)"/>
              </a:rPr>
              <a:t>Database Name : </a:t>
            </a:r>
            <a:r>
              <a:rPr lang="en-US" altLang="ja-JP" sz="2000" b="1" i="0" dirty="0" err="1">
                <a:solidFill>
                  <a:srgbClr val="24292E"/>
                </a:solidFill>
                <a:effectLst/>
                <a:latin typeface="Segoe UI Semilight (Body)"/>
              </a:rPr>
              <a:t>LicensePlates</a:t>
            </a:r>
            <a:endParaRPr lang="en-US" altLang="ja-JP" sz="2000" b="1" dirty="0">
              <a:solidFill>
                <a:srgbClr val="24292E"/>
              </a:solidFill>
              <a:latin typeface="Segoe UI Semilight (Body)"/>
            </a:endParaRPr>
          </a:p>
          <a:p>
            <a:pPr lvl="1"/>
            <a:r>
              <a:rPr lang="en-US" altLang="ja-JP" sz="2000" b="1" i="0" dirty="0">
                <a:solidFill>
                  <a:srgbClr val="24292E"/>
                </a:solidFill>
                <a:effectLst/>
                <a:latin typeface="Segoe UI Semilight (Body)"/>
              </a:rPr>
              <a:t>Collection Name : </a:t>
            </a:r>
            <a:r>
              <a:rPr lang="en-US" altLang="ja-JP" sz="2000" b="1" i="0" dirty="0" err="1">
                <a:solidFill>
                  <a:srgbClr val="24292E"/>
                </a:solidFill>
                <a:effectLst/>
                <a:latin typeface="Segoe UI Semilight (Body)"/>
              </a:rPr>
              <a:t>NeedsManualReview</a:t>
            </a:r>
            <a:endParaRPr lang="en-US" altLang="ja-JP" sz="2000" b="1" i="0" dirty="0">
              <a:solidFill>
                <a:srgbClr val="24292E"/>
              </a:solidFill>
              <a:effectLst/>
              <a:latin typeface="Segoe UI Semilight (Body)"/>
            </a:endParaRPr>
          </a:p>
          <a:p>
            <a:pPr lvl="1"/>
            <a:endParaRPr lang="en-US" altLang="ja-JP" sz="2000" b="1" dirty="0"/>
          </a:p>
          <a:p>
            <a:pPr lvl="2"/>
            <a:endParaRPr lang="en-US" altLang="ja-JP" sz="1800" b="1" dirty="0"/>
          </a:p>
          <a:p>
            <a:pPr lvl="2"/>
            <a:endParaRPr lang="en-US" altLang="ja-JP" sz="1800" b="1" dirty="0"/>
          </a:p>
        </p:txBody>
      </p:sp>
      <p:pic>
        <p:nvPicPr>
          <p:cNvPr id="6" name="Picture 5" descr="Graphical user interface, text, application&#10;&#10;Description automatically generated">
            <a:extLst>
              <a:ext uri="{FF2B5EF4-FFF2-40B4-BE49-F238E27FC236}">
                <a16:creationId xmlns:a16="http://schemas.microsoft.com/office/drawing/2014/main" id="{456FACBA-2963-4C1E-B41F-AE53D73DB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309" y="1666627"/>
            <a:ext cx="4391638" cy="2629267"/>
          </a:xfrm>
          <a:prstGeom prst="rect">
            <a:avLst/>
          </a:prstGeom>
        </p:spPr>
      </p:pic>
    </p:spTree>
    <p:extLst>
      <p:ext uri="{BB962C8B-B14F-4D97-AF65-F5344CB8AC3E}">
        <p14:creationId xmlns:p14="http://schemas.microsoft.com/office/powerpoint/2010/main" val="3991614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5</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ポータル上で関数作成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D63A7A45-A217-4115-9888-E8975B5E97F3}"/>
              </a:ext>
            </a:extLst>
          </p:cNvPr>
          <p:cNvSpPr txBox="1">
            <a:spLocks/>
          </p:cNvSpPr>
          <p:nvPr/>
        </p:nvSpPr>
        <p:spPr>
          <a:xfrm>
            <a:off x="538477" y="1933844"/>
            <a:ext cx="11653523" cy="134601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どちらのか関数もコンパイルエラーを提示しない</a:t>
            </a:r>
            <a:endParaRPr lang="en-US" altLang="ja-JP" sz="2400" dirty="0"/>
          </a:p>
          <a:p>
            <a:r>
              <a:rPr lang="ja-JP" altLang="en-US" sz="2400" dirty="0"/>
              <a:t>どちらの関数も</a:t>
            </a:r>
            <a:r>
              <a:rPr lang="en-US" altLang="ja-JP" sz="2400" dirty="0"/>
              <a:t>event grid subscription</a:t>
            </a:r>
            <a:r>
              <a:rPr lang="ja-JP" altLang="en-US" sz="2400" dirty="0"/>
              <a:t>をもつ</a:t>
            </a:r>
            <a:endParaRPr lang="en-US" altLang="ja-JP" sz="2400" dirty="0"/>
          </a:p>
          <a:p>
            <a:r>
              <a:rPr lang="ja-JP" altLang="en-US" sz="2400" dirty="0"/>
              <a:t>どちらの関数も</a:t>
            </a:r>
            <a:r>
              <a:rPr lang="en-US" altLang="ja-JP" sz="2400" dirty="0" err="1"/>
              <a:t>CosmosDB</a:t>
            </a:r>
            <a:r>
              <a:rPr lang="ja-JP" altLang="en-US" sz="2400" dirty="0"/>
              <a:t>を出力先にもつ</a:t>
            </a:r>
            <a:endParaRPr lang="en-US" altLang="ja-JP" sz="2400" dirty="0"/>
          </a:p>
        </p:txBody>
      </p:sp>
      <p:sp>
        <p:nvSpPr>
          <p:cNvPr id="4" name="TextBox 3">
            <a:extLst>
              <a:ext uri="{FF2B5EF4-FFF2-40B4-BE49-F238E27FC236}">
                <a16:creationId xmlns:a16="http://schemas.microsoft.com/office/drawing/2014/main" id="{2319AF26-BBD8-4725-B31E-910A241CC2D3}"/>
              </a:ext>
            </a:extLst>
          </p:cNvPr>
          <p:cNvSpPr txBox="1"/>
          <p:nvPr/>
        </p:nvSpPr>
        <p:spPr>
          <a:xfrm>
            <a:off x="478054" y="1410624"/>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1569623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6</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モニタリング</a:t>
            </a:r>
            <a:endPar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405752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Application Insights</a:t>
            </a:r>
            <a:r>
              <a:rPr lang="ja-JP" altLang="en-US" sz="2400" b="1" dirty="0"/>
              <a:t>の作成</a:t>
            </a:r>
            <a:endParaRPr lang="en-US" altLang="ja-JP" sz="2400" b="1" dirty="0"/>
          </a:p>
          <a:p>
            <a:pPr lvl="1"/>
            <a:r>
              <a:rPr lang="ja-JP" altLang="en-US" sz="2000" b="1" dirty="0"/>
              <a:t>各</a:t>
            </a:r>
            <a:r>
              <a:rPr lang="en-US" altLang="ja-JP" sz="2000" b="1" dirty="0"/>
              <a:t>Function</a:t>
            </a:r>
            <a:r>
              <a:rPr lang="ja-JP" altLang="en-US" sz="2000" b="1" dirty="0"/>
              <a:t> </a:t>
            </a:r>
            <a:r>
              <a:rPr lang="en-US" altLang="ja-JP" sz="2000" b="1" dirty="0"/>
              <a:t>App</a:t>
            </a:r>
            <a:r>
              <a:rPr lang="ja-JP" altLang="en-US" sz="2000" b="1" dirty="0"/>
              <a:t>の設定に新しいアプリケーション設定を追加</a:t>
            </a:r>
            <a:endParaRPr lang="en-US" altLang="ja-JP" sz="2000" b="1" dirty="0"/>
          </a:p>
          <a:p>
            <a:pPr lvl="2"/>
            <a:r>
              <a:rPr lang="en-US" altLang="ja-JP" sz="2000" b="1" i="0" dirty="0">
                <a:solidFill>
                  <a:srgbClr val="24292E"/>
                </a:solidFill>
                <a:effectLst/>
                <a:latin typeface="-apple-system"/>
              </a:rPr>
              <a:t>APPINSIGHTS_INSTRUMENTATIONKEY</a:t>
            </a:r>
            <a:endParaRPr lang="en-US" altLang="ja-JP" sz="2000" b="1" dirty="0"/>
          </a:p>
          <a:p>
            <a:r>
              <a:rPr lang="en-US" altLang="ja-JP" sz="2400" b="1" dirty="0"/>
              <a:t>Live Metrics Stream</a:t>
            </a:r>
          </a:p>
          <a:p>
            <a:pPr lvl="1"/>
            <a:r>
              <a:rPr lang="en-US" altLang="ja-JP" sz="2200" b="1" dirty="0"/>
              <a:t>Function App (“App”)&gt;Application Insights</a:t>
            </a:r>
            <a:r>
              <a:rPr lang="ja-JP" altLang="en-US" sz="2200" b="1" dirty="0"/>
              <a:t>を選択</a:t>
            </a:r>
            <a:endParaRPr lang="en-US" altLang="ja-JP" sz="2200" b="1" dirty="0"/>
          </a:p>
          <a:p>
            <a:pPr lvl="1"/>
            <a:r>
              <a:rPr lang="en-US" altLang="ja-JP" sz="2200" b="1" dirty="0" err="1"/>
              <a:t>UploadImages</a:t>
            </a:r>
            <a:r>
              <a:rPr lang="ja-JP" altLang="en-US" sz="2200" b="1" dirty="0"/>
              <a:t>プロジェクト</a:t>
            </a:r>
            <a:r>
              <a:rPr lang="en-US" altLang="ja-JP" sz="2200" b="1" dirty="0"/>
              <a:t>&gt;</a:t>
            </a:r>
            <a:r>
              <a:rPr lang="en-US" altLang="ja-JP" sz="2200" b="1" dirty="0" err="1"/>
              <a:t>App.config</a:t>
            </a:r>
            <a:r>
              <a:rPr lang="ja-JP" altLang="en-US" sz="2200" b="1" dirty="0"/>
              <a:t>に</a:t>
            </a:r>
            <a:r>
              <a:rPr lang="en-US" altLang="ja-JP" sz="2200" b="1" dirty="0" err="1"/>
              <a:t>blobStorageConnection</a:t>
            </a:r>
            <a:r>
              <a:rPr lang="ja-JP" altLang="en-US" sz="2200" b="1" dirty="0"/>
              <a:t>を追記</a:t>
            </a:r>
            <a:endParaRPr lang="en-US" altLang="ja-JP" sz="2200" b="1" dirty="0"/>
          </a:p>
          <a:p>
            <a:pPr lvl="1"/>
            <a:r>
              <a:rPr lang="en-US" altLang="ja-JP" sz="2200" b="1" dirty="0" err="1"/>
              <a:t>UploadImages</a:t>
            </a:r>
            <a:r>
              <a:rPr lang="ja-JP" altLang="en-US" sz="2200" b="1" dirty="0"/>
              <a:t>プロジェクトを右クリック</a:t>
            </a:r>
            <a:r>
              <a:rPr lang="en-US" altLang="ja-JP" sz="2200" b="1" dirty="0"/>
              <a:t>&gt;</a:t>
            </a:r>
            <a:r>
              <a:rPr lang="ja-JP" altLang="en-US" sz="2200" b="1" dirty="0"/>
              <a:t>デバッグ</a:t>
            </a:r>
            <a:r>
              <a:rPr lang="en-US" altLang="ja-JP" sz="2200" b="1" dirty="0"/>
              <a:t>&gt;</a:t>
            </a:r>
            <a:r>
              <a:rPr lang="ja-JP" altLang="en-US" sz="2200" b="1" dirty="0"/>
              <a:t>新しいインスタンスを開始</a:t>
            </a:r>
            <a:endParaRPr lang="en-US" altLang="ja-JP" sz="2200" b="1" dirty="0"/>
          </a:p>
          <a:p>
            <a:pPr lvl="1"/>
            <a:r>
              <a:rPr lang="ja-JP" altLang="en-US" sz="2200" b="1" dirty="0"/>
              <a:t>コンソールウィンドウが出現したら以下のいずれかの値を入力して</a:t>
            </a:r>
            <a:r>
              <a:rPr lang="en-US" altLang="ja-JP" sz="2200" b="1" dirty="0"/>
              <a:t>Enter</a:t>
            </a:r>
          </a:p>
          <a:p>
            <a:pPr lvl="2"/>
            <a:r>
              <a:rPr lang="en-US" altLang="ja-JP" sz="2000" b="1" dirty="0"/>
              <a:t>1: </a:t>
            </a:r>
            <a:r>
              <a:rPr lang="ja-JP" altLang="en-US" sz="2000" b="1" dirty="0"/>
              <a:t>画像を少しアップロード</a:t>
            </a:r>
            <a:r>
              <a:rPr lang="en-US" altLang="ja-JP" sz="2000" b="1" dirty="0"/>
              <a:t>, 2: </a:t>
            </a:r>
            <a:r>
              <a:rPr lang="ja-JP" altLang="en-US" sz="2000" b="1" dirty="0"/>
              <a:t>画像を</a:t>
            </a:r>
            <a:r>
              <a:rPr lang="en-US" altLang="ja-JP" sz="2000" b="1" dirty="0"/>
              <a:t>1000</a:t>
            </a:r>
            <a:r>
              <a:rPr lang="ja-JP" altLang="en-US" sz="2000" b="1" dirty="0"/>
              <a:t>枚アップロード</a:t>
            </a:r>
            <a:endParaRPr lang="en-US" altLang="ja-JP" sz="2000" b="1" dirty="0"/>
          </a:p>
          <a:p>
            <a:pPr lvl="2"/>
            <a:r>
              <a:rPr lang="ja-JP" altLang="en-US" sz="2000" b="1" dirty="0">
                <a:solidFill>
                  <a:srgbClr val="FF0000"/>
                </a:solidFill>
              </a:rPr>
              <a:t>エラー終了してしまう場合、プロジェクト</a:t>
            </a:r>
            <a:r>
              <a:rPr lang="en-US" altLang="ja-JP" sz="2000" b="1" dirty="0">
                <a:solidFill>
                  <a:srgbClr val="FF0000"/>
                </a:solidFill>
              </a:rPr>
              <a:t>&gt;</a:t>
            </a:r>
            <a:r>
              <a:rPr lang="ja-JP" altLang="en-US" sz="2000" b="1" dirty="0">
                <a:solidFill>
                  <a:srgbClr val="FF0000"/>
                </a:solidFill>
              </a:rPr>
              <a:t>プロパティ</a:t>
            </a:r>
            <a:r>
              <a:rPr lang="en-US" altLang="ja-JP" sz="2000" b="1" dirty="0">
                <a:solidFill>
                  <a:srgbClr val="FF0000"/>
                </a:solidFill>
              </a:rPr>
              <a:t>&gt;</a:t>
            </a:r>
            <a:r>
              <a:rPr lang="ja-JP" altLang="en-US" sz="2000" b="1" dirty="0">
                <a:solidFill>
                  <a:srgbClr val="FF0000"/>
                </a:solidFill>
              </a:rPr>
              <a:t>コマンドライン引数に</a:t>
            </a:r>
            <a:br>
              <a:rPr lang="en-US" altLang="ja-JP" sz="2000" b="1" dirty="0">
                <a:solidFill>
                  <a:srgbClr val="FF0000"/>
                </a:solidFill>
              </a:rPr>
            </a:br>
            <a:r>
              <a:rPr lang="ja-JP" altLang="en-US" sz="2000" b="1" dirty="0">
                <a:solidFill>
                  <a:srgbClr val="FF0000"/>
                </a:solidFill>
              </a:rPr>
              <a:t>直接貼り付けて実行すると動きます！</a:t>
            </a:r>
            <a:endParaRPr lang="en-US" altLang="ja-JP" sz="2000" b="1" dirty="0">
              <a:solidFill>
                <a:srgbClr val="FF0000"/>
              </a:solidFill>
            </a:endParaRPr>
          </a:p>
        </p:txBody>
      </p:sp>
      <p:sp>
        <p:nvSpPr>
          <p:cNvPr id="3" name="Text Placeholder 1">
            <a:extLst>
              <a:ext uri="{FF2B5EF4-FFF2-40B4-BE49-F238E27FC236}">
                <a16:creationId xmlns:a16="http://schemas.microsoft.com/office/drawing/2014/main" id="{D638CA15-2633-4DE5-9EDF-A8411047AAB4}"/>
              </a:ext>
            </a:extLst>
          </p:cNvPr>
          <p:cNvSpPr txBox="1">
            <a:spLocks/>
          </p:cNvSpPr>
          <p:nvPr/>
        </p:nvSpPr>
        <p:spPr>
          <a:xfrm>
            <a:off x="478053" y="6087504"/>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Application Insights</a:t>
            </a:r>
            <a:r>
              <a:rPr lang="ja-JP" altLang="en-US" sz="2400" dirty="0"/>
              <a:t>でのモニタリングが成功</a:t>
            </a:r>
            <a:endParaRPr lang="en-US" altLang="ja-JP" sz="2400" dirty="0"/>
          </a:p>
        </p:txBody>
      </p:sp>
      <p:sp>
        <p:nvSpPr>
          <p:cNvPr id="6" name="TextBox 5">
            <a:extLst>
              <a:ext uri="{FF2B5EF4-FFF2-40B4-BE49-F238E27FC236}">
                <a16:creationId xmlns:a16="http://schemas.microsoft.com/office/drawing/2014/main" id="{12F2719B-4D52-4735-B871-CAAFAF013ABC}"/>
              </a:ext>
            </a:extLst>
          </p:cNvPr>
          <p:cNvSpPr txBox="1"/>
          <p:nvPr/>
        </p:nvSpPr>
        <p:spPr>
          <a:xfrm>
            <a:off x="417630" y="5564284"/>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25347633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7</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データ出力ワークフロー</a:t>
            </a:r>
            <a:endPar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526451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Logic App</a:t>
            </a:r>
            <a:r>
              <a:rPr lang="ja-JP" altLang="en-US" sz="2400" b="1" dirty="0"/>
              <a:t>の作成</a:t>
            </a:r>
            <a:endParaRPr lang="en-US" altLang="ja-JP" sz="2400" b="1" dirty="0"/>
          </a:p>
          <a:p>
            <a:pPr lvl="1"/>
            <a:r>
              <a:rPr lang="en-US" altLang="ja-JP" sz="2000" b="1" dirty="0"/>
              <a:t>Log Analytics</a:t>
            </a:r>
            <a:r>
              <a:rPr lang="ja-JP" altLang="en-US" sz="2000" b="1" dirty="0"/>
              <a:t>は</a:t>
            </a:r>
            <a:r>
              <a:rPr lang="en-US" altLang="ja-JP" sz="2000" b="1" dirty="0"/>
              <a:t>OFF</a:t>
            </a:r>
          </a:p>
          <a:p>
            <a:r>
              <a:rPr lang="en-US" altLang="ja-JP" sz="2400" b="1" dirty="0"/>
              <a:t>Logic App Designer</a:t>
            </a:r>
          </a:p>
          <a:p>
            <a:pPr lvl="1"/>
            <a:r>
              <a:rPr lang="ja-JP" altLang="en-US" sz="2200" b="1" dirty="0"/>
              <a:t>トリガ</a:t>
            </a:r>
            <a:r>
              <a:rPr lang="en-US" altLang="ja-JP" sz="2200" b="1" dirty="0"/>
              <a:t>: 15</a:t>
            </a:r>
            <a:r>
              <a:rPr lang="ja-JP" altLang="en-US" sz="2200" b="1" dirty="0"/>
              <a:t>分ごとに繰り返し制御</a:t>
            </a:r>
            <a:endParaRPr lang="en-US" altLang="ja-JP" sz="2200" b="1" dirty="0"/>
          </a:p>
          <a:p>
            <a:pPr lvl="1"/>
            <a:r>
              <a:rPr lang="en-US" altLang="ja-JP" sz="2200" b="1" dirty="0"/>
              <a:t>Azure</a:t>
            </a:r>
            <a:r>
              <a:rPr lang="ja-JP" altLang="en-US" sz="2200" b="1" dirty="0"/>
              <a:t> </a:t>
            </a:r>
            <a:r>
              <a:rPr lang="en-US" altLang="ja-JP" sz="2200" b="1" dirty="0"/>
              <a:t>Functions</a:t>
            </a:r>
            <a:r>
              <a:rPr lang="ja-JP" altLang="en-US" sz="2200" b="1" dirty="0"/>
              <a:t>コネクタ</a:t>
            </a:r>
            <a:r>
              <a:rPr lang="en-US" altLang="ja-JP" sz="2200" b="1" dirty="0"/>
              <a:t>&gt;Function App (“App”)&gt;</a:t>
            </a:r>
            <a:r>
              <a:rPr lang="en-US" altLang="ja-JP" sz="2200" b="1" dirty="0" err="1"/>
              <a:t>ExportLicensePlates</a:t>
            </a:r>
            <a:r>
              <a:rPr lang="ja-JP" altLang="en-US" sz="2200" b="1" dirty="0"/>
              <a:t>を指定</a:t>
            </a:r>
            <a:endParaRPr lang="en-US" altLang="ja-JP" sz="2200" b="1" dirty="0"/>
          </a:p>
          <a:p>
            <a:pPr lvl="2"/>
            <a:r>
              <a:rPr lang="ja-JP" altLang="en-US" sz="2000" b="1" dirty="0"/>
              <a:t>パラメータは不要</a:t>
            </a:r>
            <a:endParaRPr lang="en-US" altLang="ja-JP" sz="2000" b="1" dirty="0"/>
          </a:p>
          <a:p>
            <a:pPr lvl="1"/>
            <a:r>
              <a:rPr lang="en-US" altLang="ja-JP" sz="2200" b="1" dirty="0"/>
              <a:t>Conditions</a:t>
            </a:r>
            <a:r>
              <a:rPr lang="ja-JP" altLang="en-US" sz="2200" b="1" dirty="0"/>
              <a:t>制御</a:t>
            </a:r>
            <a:endParaRPr lang="en-US" altLang="ja-JP" sz="2200" b="1" dirty="0"/>
          </a:p>
          <a:p>
            <a:pPr lvl="2"/>
            <a:r>
              <a:rPr lang="en-US" altLang="ja-JP" sz="2000" b="1" dirty="0"/>
              <a:t>Value: Status code is equal to 200</a:t>
            </a:r>
          </a:p>
          <a:p>
            <a:pPr lvl="2"/>
            <a:r>
              <a:rPr lang="en-US" altLang="ja-JP" sz="2000" b="1" dirty="0"/>
              <a:t>True: </a:t>
            </a:r>
            <a:r>
              <a:rPr lang="ja-JP" altLang="en-US" sz="2000" b="1" dirty="0"/>
              <a:t>空白</a:t>
            </a:r>
            <a:endParaRPr lang="en-US" altLang="ja-JP" sz="2000" b="1" dirty="0"/>
          </a:p>
          <a:p>
            <a:pPr lvl="2"/>
            <a:r>
              <a:rPr lang="en-US" altLang="ja-JP" sz="2000" b="1" dirty="0"/>
              <a:t>False: Office365&gt;</a:t>
            </a:r>
            <a:r>
              <a:rPr lang="ja-JP" altLang="en-US" sz="2000" b="1" dirty="0"/>
              <a:t>メールを送信する</a:t>
            </a:r>
            <a:r>
              <a:rPr lang="en-US" altLang="ja-JP" sz="2000" b="1" dirty="0"/>
              <a:t>&gt;</a:t>
            </a:r>
            <a:r>
              <a:rPr lang="ja-JP" altLang="en-US" sz="2000" b="1" dirty="0"/>
              <a:t>宛名</a:t>
            </a:r>
            <a:r>
              <a:rPr lang="en-US" altLang="ja-JP" sz="2000" b="1" dirty="0"/>
              <a:t>/</a:t>
            </a:r>
            <a:r>
              <a:rPr lang="ja-JP" altLang="en-US" sz="2000" b="1" dirty="0"/>
              <a:t>題名</a:t>
            </a:r>
            <a:r>
              <a:rPr lang="en-US" altLang="ja-JP" sz="2000" b="1" dirty="0"/>
              <a:t>/</a:t>
            </a:r>
            <a:r>
              <a:rPr lang="ja-JP" altLang="en-US" sz="2000" b="1" dirty="0"/>
              <a:t>本文</a:t>
            </a:r>
            <a:r>
              <a:rPr lang="en-US" altLang="ja-JP" sz="2000" b="1" dirty="0"/>
              <a:t>(body, status code)</a:t>
            </a:r>
            <a:r>
              <a:rPr lang="ja-JP" altLang="en-US" sz="2000" b="1" dirty="0"/>
              <a:t>を入力</a:t>
            </a:r>
            <a:endParaRPr lang="en-US" altLang="ja-JP" sz="2000" b="1" dirty="0"/>
          </a:p>
          <a:p>
            <a:r>
              <a:rPr lang="en-US" altLang="ja-JP" sz="2400" b="1" dirty="0"/>
              <a:t>Run</a:t>
            </a:r>
          </a:p>
          <a:p>
            <a:pPr lvl="1"/>
            <a:r>
              <a:rPr lang="ja-JP" altLang="en-US" sz="2200" b="1" dirty="0"/>
              <a:t>メールの受信を確認</a:t>
            </a:r>
            <a:endParaRPr lang="en-US" altLang="ja-JP" sz="2200" b="1" dirty="0"/>
          </a:p>
          <a:p>
            <a:pPr lvl="1"/>
            <a:r>
              <a:rPr lang="en-US" altLang="ja-JP" sz="2200" b="1" dirty="0"/>
              <a:t>License Plate Data</a:t>
            </a:r>
            <a:r>
              <a:rPr lang="ja-JP" altLang="en-US" sz="2200" b="1" dirty="0"/>
              <a:t>は出力されていない！</a:t>
            </a:r>
            <a:endParaRPr lang="en-US" altLang="ja-JP" sz="2200" b="1" dirty="0"/>
          </a:p>
          <a:p>
            <a:pPr lvl="1"/>
            <a:endParaRPr lang="en-US" altLang="ja-JP" sz="2200" b="1" dirty="0"/>
          </a:p>
        </p:txBody>
      </p:sp>
    </p:spTree>
    <p:extLst>
      <p:ext uri="{BB962C8B-B14F-4D97-AF65-F5344CB8AC3E}">
        <p14:creationId xmlns:p14="http://schemas.microsoft.com/office/powerpoint/2010/main" val="2887357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7</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データ出力ワークフロー</a:t>
            </a:r>
            <a:endPar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374410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b="1" dirty="0"/>
              <a:t>コード改変</a:t>
            </a:r>
            <a:endParaRPr lang="en-US" altLang="ja-JP" sz="2400" b="1" dirty="0"/>
          </a:p>
          <a:p>
            <a:pPr lvl="1"/>
            <a:r>
              <a:rPr lang="en-US" altLang="ja-JP" sz="2200" b="1" dirty="0"/>
              <a:t>Azure </a:t>
            </a:r>
            <a:r>
              <a:rPr lang="en-US" altLang="ja-JP" sz="2200" b="1" dirty="0" err="1"/>
              <a:t>CosmosDB</a:t>
            </a:r>
            <a:r>
              <a:rPr lang="ja-JP" altLang="en-US" sz="2200" b="1" dirty="0"/>
              <a:t>から出力結果を取り出し、</a:t>
            </a:r>
            <a:r>
              <a:rPr lang="en-US" altLang="ja-JP" sz="2200" b="1" dirty="0"/>
              <a:t>CSV</a:t>
            </a:r>
            <a:r>
              <a:rPr lang="ja-JP" altLang="en-US" sz="2200" b="1" dirty="0"/>
              <a:t>をかき出し、</a:t>
            </a:r>
            <a:r>
              <a:rPr lang="en-US" altLang="ja-JP" sz="2200" b="1" dirty="0"/>
              <a:t>Blob</a:t>
            </a:r>
            <a:r>
              <a:rPr lang="ja-JP" altLang="en-US" sz="2200" b="1" dirty="0"/>
              <a:t>ストレージに保管</a:t>
            </a:r>
            <a:endParaRPr lang="en-US" altLang="ja-JP" sz="2200" b="1" dirty="0"/>
          </a:p>
          <a:p>
            <a:pPr lvl="1"/>
            <a:endParaRPr lang="en-US" altLang="ja-JP" sz="2200" b="1" dirty="0"/>
          </a:p>
          <a:p>
            <a:pPr lvl="1"/>
            <a:endParaRPr lang="en-US" altLang="ja-JP" sz="2200" b="1" dirty="0"/>
          </a:p>
          <a:p>
            <a:pPr lvl="1"/>
            <a:endParaRPr lang="en-US" altLang="ja-JP" sz="2200" b="1" dirty="0"/>
          </a:p>
          <a:p>
            <a:pPr lvl="1"/>
            <a:endParaRPr lang="en-US" altLang="ja-JP" sz="2200" b="1" dirty="0"/>
          </a:p>
          <a:p>
            <a:pPr lvl="1"/>
            <a:endParaRPr lang="en-US" altLang="ja-JP" sz="2200" b="1" dirty="0"/>
          </a:p>
          <a:p>
            <a:pPr lvl="1"/>
            <a:endParaRPr lang="en-US" altLang="ja-JP" sz="2200" b="1" dirty="0"/>
          </a:p>
          <a:p>
            <a:pPr lvl="1"/>
            <a:r>
              <a:rPr lang="ja-JP" altLang="en-US" sz="2200" b="1" dirty="0"/>
              <a:t>再度</a:t>
            </a:r>
            <a:r>
              <a:rPr lang="en-US" altLang="ja-JP" sz="2200" b="1" dirty="0"/>
              <a:t>Azure</a:t>
            </a:r>
            <a:r>
              <a:rPr lang="ja-JP" altLang="en-US" sz="2200" b="1" dirty="0"/>
              <a:t>へ公開</a:t>
            </a:r>
            <a:endParaRPr lang="en-US" altLang="ja-JP" sz="2200" b="1" dirty="0"/>
          </a:p>
          <a:p>
            <a:pPr lvl="1"/>
            <a:endParaRPr lang="en-US" altLang="ja-JP" sz="2200" b="1" dirty="0"/>
          </a:p>
        </p:txBody>
      </p:sp>
      <p:pic>
        <p:nvPicPr>
          <p:cNvPr id="6" name="Picture 5" descr="Graphical user interface, text, application&#10;&#10;Description automatically generated">
            <a:extLst>
              <a:ext uri="{FF2B5EF4-FFF2-40B4-BE49-F238E27FC236}">
                <a16:creationId xmlns:a16="http://schemas.microsoft.com/office/drawing/2014/main" id="{C7771B74-E397-4C45-A5D9-838CBB3CA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888" y="2422044"/>
            <a:ext cx="9116697" cy="2095792"/>
          </a:xfrm>
          <a:prstGeom prst="rect">
            <a:avLst/>
          </a:prstGeom>
        </p:spPr>
      </p:pic>
      <p:sp>
        <p:nvSpPr>
          <p:cNvPr id="7" name="Text Placeholder 1">
            <a:extLst>
              <a:ext uri="{FF2B5EF4-FFF2-40B4-BE49-F238E27FC236}">
                <a16:creationId xmlns:a16="http://schemas.microsoft.com/office/drawing/2014/main" id="{07BC4E55-D23F-4A76-BE69-F4DA585CD659}"/>
              </a:ext>
            </a:extLst>
          </p:cNvPr>
          <p:cNvSpPr txBox="1">
            <a:spLocks/>
          </p:cNvSpPr>
          <p:nvPr/>
        </p:nvSpPr>
        <p:spPr>
          <a:xfrm>
            <a:off x="478053" y="5839307"/>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Logic App</a:t>
            </a:r>
            <a:r>
              <a:rPr lang="ja-JP" altLang="en-US" sz="2400" dirty="0"/>
              <a:t>が問題なく動き、メールを受信</a:t>
            </a:r>
            <a:endParaRPr lang="en-US" altLang="ja-JP" sz="2400" dirty="0"/>
          </a:p>
          <a:p>
            <a:r>
              <a:rPr lang="ja-JP" altLang="en-US" sz="2400" dirty="0"/>
              <a:t>コンテナ</a:t>
            </a:r>
            <a:r>
              <a:rPr lang="en-US" altLang="ja-JP" sz="2400" dirty="0"/>
              <a:t>”export”</a:t>
            </a:r>
            <a:r>
              <a:rPr lang="ja-JP" altLang="en-US" sz="2400" dirty="0"/>
              <a:t>にデータが格納されていることを確認</a:t>
            </a:r>
            <a:endParaRPr lang="en-US" altLang="ja-JP" sz="2400" dirty="0"/>
          </a:p>
        </p:txBody>
      </p:sp>
      <p:sp>
        <p:nvSpPr>
          <p:cNvPr id="11" name="TextBox 10">
            <a:extLst>
              <a:ext uri="{FF2B5EF4-FFF2-40B4-BE49-F238E27FC236}">
                <a16:creationId xmlns:a16="http://schemas.microsoft.com/office/drawing/2014/main" id="{9DDA2B04-975B-4763-A5A5-721CEC8F4BD4}"/>
              </a:ext>
            </a:extLst>
          </p:cNvPr>
          <p:cNvSpPr txBox="1"/>
          <p:nvPr/>
        </p:nvSpPr>
        <p:spPr>
          <a:xfrm>
            <a:off x="417630" y="5316087"/>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1116968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1235894"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DEMO – Live Metrics Stream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キャプチャ</a:t>
            </a:r>
            <a:endPar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69620164-B906-4F0B-8ACB-35F9FD64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10" y="1025683"/>
            <a:ext cx="10483780" cy="5696516"/>
          </a:xfrm>
          <a:prstGeom prst="rect">
            <a:avLst/>
          </a:prstGeom>
        </p:spPr>
      </p:pic>
    </p:spTree>
    <p:extLst>
      <p:ext uri="{BB962C8B-B14F-4D97-AF65-F5344CB8AC3E}">
        <p14:creationId xmlns:p14="http://schemas.microsoft.com/office/powerpoint/2010/main" val="37958858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EA9C-D714-4092-8102-9E1084349B34}"/>
              </a:ext>
            </a:extLst>
          </p:cNvPr>
          <p:cNvSpPr>
            <a:spLocks noGrp="1"/>
          </p:cNvSpPr>
          <p:nvPr>
            <p:ph type="title"/>
          </p:nvPr>
        </p:nvSpPr>
        <p:spPr/>
        <p:txBody>
          <a:bodyPr/>
          <a:lstStyle/>
          <a:p>
            <a:r>
              <a:rPr kumimoji="1" lang="en-US" altLang="ja-JP" b="1" dirty="0">
                <a:solidFill>
                  <a:schemeClr val="bg1"/>
                </a:solidFill>
              </a:rPr>
              <a:t>What The Hack</a:t>
            </a:r>
            <a:r>
              <a:rPr kumimoji="1" lang="ja-JP" altLang="en-US" b="1" dirty="0">
                <a:solidFill>
                  <a:schemeClr val="bg1"/>
                </a:solidFill>
              </a:rPr>
              <a:t>のコンテンツ</a:t>
            </a:r>
          </a:p>
        </p:txBody>
      </p:sp>
      <p:sp>
        <p:nvSpPr>
          <p:cNvPr id="7" name="Content Placeholder 6">
            <a:extLst>
              <a:ext uri="{FF2B5EF4-FFF2-40B4-BE49-F238E27FC236}">
                <a16:creationId xmlns:a16="http://schemas.microsoft.com/office/drawing/2014/main" id="{FB7A9A51-D0C1-4051-8917-67C72CBE06E9}"/>
              </a:ext>
            </a:extLst>
          </p:cNvPr>
          <p:cNvSpPr>
            <a:spLocks noGrp="1"/>
          </p:cNvSpPr>
          <p:nvPr>
            <p:ph sz="quarter" idx="10"/>
          </p:nvPr>
        </p:nvSpPr>
        <p:spPr/>
        <p:txBody>
          <a:bodyPr/>
          <a:lstStyle/>
          <a:p>
            <a:endParaRPr lang="ja-JP" altLang="en-US" dirty="0"/>
          </a:p>
        </p:txBody>
      </p:sp>
      <p:graphicFrame>
        <p:nvGraphicFramePr>
          <p:cNvPr id="8" name="コンテンツ プレースホルダー 6">
            <a:extLst>
              <a:ext uri="{FF2B5EF4-FFF2-40B4-BE49-F238E27FC236}">
                <a16:creationId xmlns:a16="http://schemas.microsoft.com/office/drawing/2014/main" id="{0F2973DF-6A90-490D-ADD7-1B135B50197E}"/>
              </a:ext>
            </a:extLst>
          </p:cNvPr>
          <p:cNvGraphicFramePr>
            <a:graphicFrameLocks/>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テキスト ボックス 8">
            <a:extLst>
              <a:ext uri="{FF2B5EF4-FFF2-40B4-BE49-F238E27FC236}">
                <a16:creationId xmlns:a16="http://schemas.microsoft.com/office/drawing/2014/main" id="{56DF0288-5025-437B-BDBA-CF1863029E99}"/>
              </a:ext>
            </a:extLst>
          </p:cNvPr>
          <p:cNvSpPr txBox="1"/>
          <p:nvPr/>
        </p:nvSpPr>
        <p:spPr>
          <a:xfrm>
            <a:off x="574088" y="6323608"/>
            <a:ext cx="6762658" cy="369332"/>
          </a:xfrm>
          <a:prstGeom prst="rect">
            <a:avLst/>
          </a:prstGeom>
          <a:noFill/>
        </p:spPr>
        <p:txBody>
          <a:bodyPr wrap="square">
            <a:spAutoFit/>
          </a:bodyPr>
          <a:lstStyle/>
          <a:p>
            <a:r>
              <a:rPr lang="ja-JP" altLang="en-US" dirty="0">
                <a:hlinkClick r:id="rId7"/>
              </a:rPr>
              <a:t>https://github.com/microsoft/WhatTheHack</a:t>
            </a:r>
            <a:endParaRPr lang="en-US" altLang="ja-JP" dirty="0"/>
          </a:p>
        </p:txBody>
      </p:sp>
      <p:sp>
        <p:nvSpPr>
          <p:cNvPr id="10" name="正方形/長方形 9">
            <a:extLst>
              <a:ext uri="{FF2B5EF4-FFF2-40B4-BE49-F238E27FC236}">
                <a16:creationId xmlns:a16="http://schemas.microsoft.com/office/drawing/2014/main" id="{92AB676D-37B9-4310-9DA6-D8A7AC5F1699}"/>
              </a:ext>
            </a:extLst>
          </p:cNvPr>
          <p:cNvSpPr/>
          <p:nvPr/>
        </p:nvSpPr>
        <p:spPr bwMode="auto">
          <a:xfrm>
            <a:off x="3441669" y="3886736"/>
            <a:ext cx="2500516" cy="31202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58801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1235894"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Challenge A</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en-US" altLang="ja-JP" sz="32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Cognitive</a:t>
            </a:r>
            <a:r>
              <a:rPr lang="ja-JP" altLang="en-US" sz="32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32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Service</a:t>
            </a:r>
            <a:r>
              <a:rPr lang="ja-JP" altLang="en-US" sz="32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のスケーリング</a:t>
            </a:r>
            <a:endParaRPr kumimoji="0" lang="en-US" altLang="ja-JP" sz="32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227754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Computer Vision API</a:t>
            </a:r>
            <a:r>
              <a:rPr lang="ja-JP" altLang="en-US" sz="2400" b="1" dirty="0"/>
              <a:t>サービスを</a:t>
            </a:r>
            <a:r>
              <a:rPr lang="en-US" altLang="ja-JP" sz="2400" b="1" dirty="0"/>
              <a:t>Free Tier</a:t>
            </a:r>
            <a:r>
              <a:rPr lang="ja-JP" altLang="en-US" sz="2400" b="1" dirty="0"/>
              <a:t>に変更</a:t>
            </a:r>
            <a:endParaRPr lang="en-US" altLang="ja-JP" sz="2400" b="1" dirty="0"/>
          </a:p>
          <a:p>
            <a:r>
              <a:rPr lang="en-US" altLang="ja-JP" sz="2400" b="1" dirty="0" err="1"/>
              <a:t>UploadImages</a:t>
            </a:r>
            <a:r>
              <a:rPr lang="ja-JP" altLang="en-US" sz="2400" b="1" dirty="0"/>
              <a:t>をデバッグ実行し、</a:t>
            </a:r>
            <a:r>
              <a:rPr lang="en-US" altLang="ja-JP" sz="2400" b="1" dirty="0"/>
              <a:t>2</a:t>
            </a:r>
            <a:r>
              <a:rPr lang="ja-JP" altLang="en-US" sz="2400" b="1" dirty="0"/>
              <a:t>を入力</a:t>
            </a:r>
            <a:endParaRPr lang="en-US" altLang="ja-JP" sz="2400" b="1" dirty="0"/>
          </a:p>
          <a:p>
            <a:pPr lvl="1"/>
            <a:r>
              <a:rPr lang="en-US" altLang="ja-JP" sz="2000" b="1" i="0" dirty="0">
                <a:solidFill>
                  <a:srgbClr val="24292E"/>
                </a:solidFill>
                <a:effectLst/>
                <a:latin typeface="-apple-system"/>
              </a:rPr>
              <a:t>Computer Vision API server is throttling the requests</a:t>
            </a:r>
            <a:r>
              <a:rPr lang="ja-JP" altLang="en-US" sz="2000" b="1" i="0" dirty="0">
                <a:solidFill>
                  <a:srgbClr val="24292E"/>
                </a:solidFill>
                <a:effectLst/>
                <a:latin typeface="-apple-system"/>
              </a:rPr>
              <a:t>という</a:t>
            </a:r>
            <a:br>
              <a:rPr lang="en-US" altLang="ja-JP" sz="2000" b="1" i="0" dirty="0">
                <a:solidFill>
                  <a:srgbClr val="24292E"/>
                </a:solidFill>
                <a:effectLst/>
                <a:latin typeface="-apple-system"/>
              </a:rPr>
            </a:br>
            <a:r>
              <a:rPr lang="ja-JP" altLang="en-US" sz="2000" b="1" i="0" dirty="0">
                <a:solidFill>
                  <a:srgbClr val="24292E"/>
                </a:solidFill>
                <a:effectLst/>
                <a:latin typeface="-apple-system"/>
              </a:rPr>
              <a:t>メッセージが確認される</a:t>
            </a:r>
            <a:endParaRPr lang="en-US" altLang="ja-JP" sz="2000" b="1" i="0" dirty="0">
              <a:solidFill>
                <a:srgbClr val="24292E"/>
              </a:solidFill>
              <a:effectLst/>
              <a:latin typeface="-apple-system"/>
            </a:endParaRPr>
          </a:p>
          <a:p>
            <a:pPr lvl="1"/>
            <a:r>
              <a:rPr lang="ja-JP" altLang="en-US" sz="2000" b="1" i="0" dirty="0">
                <a:solidFill>
                  <a:srgbClr val="24292E"/>
                </a:solidFill>
                <a:effectLst/>
                <a:latin typeface="-apple-system"/>
              </a:rPr>
              <a:t>別名 </a:t>
            </a:r>
            <a:r>
              <a:rPr lang="en-US" altLang="ja-JP" sz="2000" b="1" i="0" dirty="0">
                <a:solidFill>
                  <a:srgbClr val="24292E"/>
                </a:solidFill>
                <a:effectLst/>
                <a:latin typeface="-apple-system"/>
              </a:rPr>
              <a:t>429 </a:t>
            </a:r>
            <a:r>
              <a:rPr lang="ja-JP" altLang="en-US" sz="2000" b="1" i="0" dirty="0">
                <a:solidFill>
                  <a:srgbClr val="24292E"/>
                </a:solidFill>
                <a:effectLst/>
                <a:latin typeface="-apple-system"/>
              </a:rPr>
              <a:t>エラー </a:t>
            </a:r>
            <a:endParaRPr lang="en-US" altLang="ja-JP" sz="2000" b="1" i="0" dirty="0">
              <a:solidFill>
                <a:srgbClr val="24292E"/>
              </a:solidFill>
              <a:effectLst/>
              <a:latin typeface="-apple-system"/>
            </a:endParaRPr>
          </a:p>
          <a:p>
            <a:r>
              <a:rPr lang="en-US" altLang="ja-JP" sz="2200" b="1" dirty="0">
                <a:solidFill>
                  <a:srgbClr val="24292E"/>
                </a:solidFill>
                <a:latin typeface="-apple-system"/>
              </a:rPr>
              <a:t>Tier</a:t>
            </a:r>
            <a:r>
              <a:rPr lang="ja-JP" altLang="en-US" sz="2200" b="1" dirty="0">
                <a:solidFill>
                  <a:srgbClr val="24292E"/>
                </a:solidFill>
                <a:latin typeface="-apple-system"/>
              </a:rPr>
              <a:t>を元に戻す</a:t>
            </a:r>
            <a:endParaRPr lang="en-US" altLang="ja-JP" sz="2200" b="1" dirty="0"/>
          </a:p>
        </p:txBody>
      </p:sp>
      <p:sp>
        <p:nvSpPr>
          <p:cNvPr id="3" name="Text Placeholder 1">
            <a:extLst>
              <a:ext uri="{FF2B5EF4-FFF2-40B4-BE49-F238E27FC236}">
                <a16:creationId xmlns:a16="http://schemas.microsoft.com/office/drawing/2014/main" id="{D638CA15-2633-4DE5-9EDF-A8411047AAB4}"/>
              </a:ext>
            </a:extLst>
          </p:cNvPr>
          <p:cNvSpPr txBox="1">
            <a:spLocks/>
          </p:cNvSpPr>
          <p:nvPr/>
        </p:nvSpPr>
        <p:spPr>
          <a:xfrm>
            <a:off x="478053" y="6087504"/>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429</a:t>
            </a:r>
            <a:r>
              <a:rPr lang="ja-JP" altLang="en-US" sz="2400" dirty="0"/>
              <a:t>エラーコードを確認</a:t>
            </a:r>
            <a:endParaRPr lang="en-US" altLang="ja-JP" sz="2400" dirty="0"/>
          </a:p>
        </p:txBody>
      </p:sp>
      <p:sp>
        <p:nvSpPr>
          <p:cNvPr id="6" name="TextBox 5">
            <a:extLst>
              <a:ext uri="{FF2B5EF4-FFF2-40B4-BE49-F238E27FC236}">
                <a16:creationId xmlns:a16="http://schemas.microsoft.com/office/drawing/2014/main" id="{12F2719B-4D52-4735-B871-CAAFAF013ABC}"/>
              </a:ext>
            </a:extLst>
          </p:cNvPr>
          <p:cNvSpPr txBox="1"/>
          <p:nvPr/>
        </p:nvSpPr>
        <p:spPr>
          <a:xfrm>
            <a:off x="417630" y="5564284"/>
            <a:ext cx="1620957" cy="523220"/>
          </a:xfrm>
          <a:prstGeom prst="rect">
            <a:avLst/>
          </a:prstGeom>
          <a:noFill/>
        </p:spPr>
        <p:txBody>
          <a:bodyPr wrap="none" rtlCol="0">
            <a:spAutoFit/>
          </a:bodyPr>
          <a:lstStyle/>
          <a:p>
            <a:r>
              <a:rPr kumimoji="1" lang="ja-JP" altLang="en-US" sz="2800" b="1" dirty="0"/>
              <a:t>終了要件</a:t>
            </a:r>
          </a:p>
        </p:txBody>
      </p:sp>
      <p:pic>
        <p:nvPicPr>
          <p:cNvPr id="7" name="Picture 6" descr="Graphical user interface, text, application&#10;&#10;Description automatically generated">
            <a:extLst>
              <a:ext uri="{FF2B5EF4-FFF2-40B4-BE49-F238E27FC236}">
                <a16:creationId xmlns:a16="http://schemas.microsoft.com/office/drawing/2014/main" id="{7D1898FE-6EF6-4564-A0DC-3D7E14EED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579" y="1151290"/>
            <a:ext cx="2867198" cy="5486001"/>
          </a:xfrm>
          <a:prstGeom prst="rect">
            <a:avLst/>
          </a:prstGeom>
        </p:spPr>
      </p:pic>
    </p:spTree>
    <p:extLst>
      <p:ext uri="{BB962C8B-B14F-4D97-AF65-F5344CB8AC3E}">
        <p14:creationId xmlns:p14="http://schemas.microsoft.com/office/powerpoint/2010/main" val="6979231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1235894"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Challenge B</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en-US" altLang="ja-JP" sz="3200" b="1" dirty="0" err="1">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CosmosDB</a:t>
            </a:r>
            <a:r>
              <a:rPr lang="ja-JP" altLang="en-US" sz="32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のデータ</a:t>
            </a:r>
            <a:endParaRPr kumimoji="0" lang="en-US" altLang="ja-JP" sz="32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110697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b="1" dirty="0"/>
              <a:t>Cosmos DB</a:t>
            </a:r>
            <a:r>
              <a:rPr lang="ja-JP" altLang="en-US" sz="2400" b="1" dirty="0"/>
              <a:t>アカウント</a:t>
            </a:r>
            <a:r>
              <a:rPr lang="en-US" altLang="ja-JP" sz="2400" b="1" dirty="0"/>
              <a:t>&gt;Data Explorer</a:t>
            </a:r>
            <a:r>
              <a:rPr lang="ja-JP" altLang="en-US" sz="2400" b="1" dirty="0"/>
              <a:t>を実行</a:t>
            </a:r>
            <a:endParaRPr lang="en-US" altLang="ja-JP" sz="2400" b="1" dirty="0"/>
          </a:p>
          <a:p>
            <a:pPr lvl="1"/>
            <a:r>
              <a:rPr lang="en-US" altLang="ja-JP" sz="2000" b="1" i="0" dirty="0">
                <a:solidFill>
                  <a:srgbClr val="24292E"/>
                </a:solidFill>
                <a:effectLst/>
                <a:latin typeface="-apple-system"/>
              </a:rPr>
              <a:t>Processed</a:t>
            </a:r>
            <a:r>
              <a:rPr lang="ja-JP" altLang="en-US" sz="2000" b="1" i="0" dirty="0">
                <a:solidFill>
                  <a:srgbClr val="24292E"/>
                </a:solidFill>
                <a:effectLst/>
                <a:latin typeface="-apple-system"/>
              </a:rPr>
              <a:t>と</a:t>
            </a:r>
            <a:r>
              <a:rPr lang="en-US" altLang="ja-JP" sz="2000" b="1" i="0" dirty="0" err="1">
                <a:solidFill>
                  <a:srgbClr val="24292E"/>
                </a:solidFill>
                <a:effectLst/>
                <a:latin typeface="-apple-system"/>
              </a:rPr>
              <a:t>NeedManualReview</a:t>
            </a:r>
            <a:r>
              <a:rPr lang="ja-JP" altLang="en-US" sz="2000" b="1" i="0" dirty="0">
                <a:solidFill>
                  <a:srgbClr val="24292E"/>
                </a:solidFill>
                <a:effectLst/>
                <a:latin typeface="-apple-system"/>
              </a:rPr>
              <a:t>の中身を確認</a:t>
            </a:r>
            <a:endParaRPr lang="en-US" altLang="ja-JP" sz="2000" b="1" i="0" dirty="0">
              <a:solidFill>
                <a:srgbClr val="24292E"/>
              </a:solidFill>
              <a:effectLst/>
              <a:latin typeface="-apple-system"/>
            </a:endParaRPr>
          </a:p>
          <a:p>
            <a:pPr lvl="1"/>
            <a:r>
              <a:rPr lang="en-US" altLang="ja-JP" sz="2000" b="1" dirty="0">
                <a:solidFill>
                  <a:srgbClr val="24292E"/>
                </a:solidFill>
                <a:latin typeface="-apple-system"/>
              </a:rPr>
              <a:t>Exported=false</a:t>
            </a:r>
            <a:r>
              <a:rPr lang="ja-JP" altLang="en-US" sz="2000" b="1" dirty="0">
                <a:solidFill>
                  <a:srgbClr val="24292E"/>
                </a:solidFill>
                <a:latin typeface="-apple-system"/>
              </a:rPr>
              <a:t>を出力するクエリを実行</a:t>
            </a:r>
            <a:endParaRPr lang="en-US" altLang="ja-JP" sz="1800" b="1" dirty="0"/>
          </a:p>
        </p:txBody>
      </p:sp>
      <p:sp>
        <p:nvSpPr>
          <p:cNvPr id="3" name="Text Placeholder 1">
            <a:extLst>
              <a:ext uri="{FF2B5EF4-FFF2-40B4-BE49-F238E27FC236}">
                <a16:creationId xmlns:a16="http://schemas.microsoft.com/office/drawing/2014/main" id="{D638CA15-2633-4DE5-9EDF-A8411047AAB4}"/>
              </a:ext>
            </a:extLst>
          </p:cNvPr>
          <p:cNvSpPr txBox="1">
            <a:spLocks/>
          </p:cNvSpPr>
          <p:nvPr/>
        </p:nvSpPr>
        <p:spPr>
          <a:xfrm>
            <a:off x="478053" y="6087504"/>
            <a:ext cx="11653523"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Cosmos DB</a:t>
            </a:r>
            <a:r>
              <a:rPr lang="ja-JP" altLang="en-US" sz="2400" dirty="0"/>
              <a:t>でクエリを実行する</a:t>
            </a:r>
            <a:endParaRPr lang="en-US" altLang="ja-JP" sz="2400" dirty="0"/>
          </a:p>
        </p:txBody>
      </p:sp>
      <p:sp>
        <p:nvSpPr>
          <p:cNvPr id="6" name="TextBox 5">
            <a:extLst>
              <a:ext uri="{FF2B5EF4-FFF2-40B4-BE49-F238E27FC236}">
                <a16:creationId xmlns:a16="http://schemas.microsoft.com/office/drawing/2014/main" id="{12F2719B-4D52-4735-B871-CAAFAF013ABC}"/>
              </a:ext>
            </a:extLst>
          </p:cNvPr>
          <p:cNvSpPr txBox="1"/>
          <p:nvPr/>
        </p:nvSpPr>
        <p:spPr>
          <a:xfrm>
            <a:off x="417630" y="5564284"/>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27131965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システムアーキテクチャ</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再掲</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1026" name="Picture 2">
            <a:extLst>
              <a:ext uri="{FF2B5EF4-FFF2-40B4-BE49-F238E27FC236}">
                <a16:creationId xmlns:a16="http://schemas.microsoft.com/office/drawing/2014/main" id="{EF34643F-A842-4BCD-81D4-AA970132C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55" y="1025683"/>
            <a:ext cx="10916992" cy="568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242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2308324"/>
          </a:xfrm>
          <a:prstGeom prst="rect">
            <a:avLst/>
          </a:prstGeom>
          <a:noFill/>
        </p:spPr>
        <p:txBody>
          <a:bodyPr wrap="square" rtlCol="0">
            <a:spAutoFit/>
          </a:bodyPr>
          <a:lstStyle/>
          <a:p>
            <a:pPr marL="571500" indent="-571500">
              <a:buFont typeface="Arial" panose="020B0604020202020204" pitchFamily="34" charset="0"/>
              <a:buChar char="•"/>
            </a:pPr>
            <a:r>
              <a:rPr kumimoji="1" lang="ja-JP" altLang="en-US" sz="2400" b="1" dirty="0">
                <a:solidFill>
                  <a:schemeClr val="bg1"/>
                </a:solidFill>
              </a:rPr>
              <a:t>サーバレスアーキテクチャを活用した</a:t>
            </a:r>
            <a:br>
              <a:rPr kumimoji="1" lang="en-US" altLang="ja-JP" sz="2400" b="1" dirty="0">
                <a:solidFill>
                  <a:schemeClr val="bg1"/>
                </a:solidFill>
              </a:rPr>
            </a:br>
            <a:r>
              <a:rPr kumimoji="1" lang="ja-JP" altLang="en-US" sz="2400" b="1" dirty="0">
                <a:solidFill>
                  <a:schemeClr val="bg1"/>
                </a:solidFill>
              </a:rPr>
              <a:t>アプリケーションを開発、ホスト、実行、監視を学んだ</a:t>
            </a:r>
            <a:endParaRPr kumimoji="1" lang="en-US" altLang="ja-JP" sz="2400" b="1" dirty="0">
              <a:solidFill>
                <a:schemeClr val="bg1"/>
              </a:solidFill>
            </a:endParaRPr>
          </a:p>
          <a:p>
            <a:pPr marL="571500" indent="-571500">
              <a:buFont typeface="Arial" panose="020B0604020202020204" pitchFamily="34" charset="0"/>
              <a:buChar char="•"/>
            </a:pPr>
            <a:r>
              <a:rPr lang="en-US" altLang="ja-JP" sz="2400" b="1" i="0" dirty="0">
                <a:solidFill>
                  <a:schemeClr val="bg1"/>
                </a:solidFill>
                <a:effectLst/>
                <a:latin typeface="-apple-system"/>
              </a:rPr>
              <a:t>Azure Functions, Logic Apps, Event Grid, Cosmos DB, and Azure Storage</a:t>
            </a:r>
            <a:r>
              <a:rPr kumimoji="1" lang="ja-JP" altLang="en-US" sz="2400" b="1" i="0" dirty="0">
                <a:solidFill>
                  <a:schemeClr val="bg1"/>
                </a:solidFill>
                <a:effectLst/>
                <a:latin typeface="-apple-system"/>
              </a:rPr>
              <a:t>などの</a:t>
            </a:r>
            <a:br>
              <a:rPr kumimoji="1" lang="en-US" altLang="ja-JP" sz="2400" b="1" i="0" dirty="0">
                <a:solidFill>
                  <a:schemeClr val="bg1"/>
                </a:solidFill>
                <a:effectLst/>
                <a:latin typeface="-apple-system"/>
              </a:rPr>
            </a:br>
            <a:r>
              <a:rPr kumimoji="1" lang="ja-JP" altLang="en-US" sz="2400" b="1" dirty="0">
                <a:solidFill>
                  <a:schemeClr val="bg1"/>
                </a:solidFill>
                <a:latin typeface="-apple-system"/>
              </a:rPr>
              <a:t>使い方を学んだ</a:t>
            </a:r>
            <a:endParaRPr kumimoji="1" lang="en-US" altLang="ja-JP"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ja-JP" altLang="en-US" sz="4902" b="1" spc="-49" dirty="0">
                <a:solidFill>
                  <a:srgbClr val="FFFFFF"/>
                </a:solidFill>
                <a:latin typeface="Segoe UI Semibold"/>
              </a:rPr>
              <a:t>まとめ</a:t>
            </a:r>
            <a:endParaRPr lang="en-US" sz="4902" b="1" spc="-49" dirty="0">
              <a:solidFill>
                <a:srgbClr val="50E6FF"/>
              </a:solidFill>
              <a:latin typeface="Segoe UI Semibold"/>
            </a:endParaRPr>
          </a:p>
        </p:txBody>
      </p:sp>
    </p:spTree>
    <p:extLst>
      <p:ext uri="{BB962C8B-B14F-4D97-AF65-F5344CB8AC3E}">
        <p14:creationId xmlns:p14="http://schemas.microsoft.com/office/powerpoint/2010/main" val="16379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BA69D3-D10B-41D4-BF10-AFCBB41CA202}"/>
              </a:ext>
            </a:extLst>
          </p:cNvPr>
          <p:cNvSpPr>
            <a:spLocks noGrp="1"/>
          </p:cNvSpPr>
          <p:nvPr>
            <p:ph type="body" sz="quarter" idx="10"/>
          </p:nvPr>
        </p:nvSpPr>
        <p:spPr>
          <a:xfrm>
            <a:off x="269238" y="1052204"/>
            <a:ext cx="11653523" cy="5632311"/>
          </a:xfrm>
        </p:spPr>
        <p:txBody>
          <a:bodyPr/>
          <a:lstStyle/>
          <a:p>
            <a:r>
              <a:rPr kumimoji="1" lang="en-US" altLang="ja-JP" sz="2000" dirty="0">
                <a:hlinkClick r:id="rId2"/>
              </a:rPr>
              <a:t>https://docs.microsoft.com/azure/storage/common/storage-create-storage-account?toc=%2fazure%2fstorage%2fblobs%2ftoc.json%23create-a-storage-account</a:t>
            </a:r>
            <a:endParaRPr kumimoji="1" lang="en-US" altLang="ja-JP" sz="2000" dirty="0"/>
          </a:p>
          <a:p>
            <a:r>
              <a:rPr kumimoji="1" lang="en-US" altLang="ja-JP" sz="2000" dirty="0">
                <a:hlinkClick r:id="rId3"/>
              </a:rPr>
              <a:t>https://docs.microsoft.com/azure/azure-functions/functions-create-function-app-portal</a:t>
            </a:r>
            <a:endParaRPr kumimoji="1" lang="en-US" altLang="ja-JP" sz="2000" dirty="0"/>
          </a:p>
          <a:p>
            <a:r>
              <a:rPr kumimoji="1" lang="en-US" altLang="ja-JP" sz="2000" dirty="0">
                <a:hlinkClick r:id="rId4"/>
              </a:rPr>
              <a:t>https://docs.microsoft.com/azure/event-grid/concepts</a:t>
            </a:r>
            <a:endParaRPr kumimoji="1" lang="en-US" altLang="ja-JP" sz="2000" dirty="0"/>
          </a:p>
          <a:p>
            <a:r>
              <a:rPr kumimoji="1" lang="en-US" altLang="ja-JP" sz="2000" dirty="0">
                <a:hlinkClick r:id="rId5"/>
              </a:rPr>
              <a:t>https://docs.microsoft.com/azure/cosmos-db/manage-account</a:t>
            </a:r>
            <a:endParaRPr kumimoji="1" lang="en-US" altLang="ja-JP" sz="2000" dirty="0"/>
          </a:p>
          <a:p>
            <a:r>
              <a:rPr kumimoji="1" lang="en-US" altLang="ja-JP" sz="2000" dirty="0">
                <a:hlinkClick r:id="rId6"/>
              </a:rPr>
              <a:t>https://docs.microsoft.com/en-us/azure/key-vault/about-keys-secrets-and-certificates</a:t>
            </a:r>
            <a:endParaRPr kumimoji="1" lang="en-US" altLang="ja-JP" sz="2000" dirty="0"/>
          </a:p>
          <a:p>
            <a:r>
              <a:rPr kumimoji="1" lang="en-US" altLang="ja-JP" sz="2000" dirty="0">
                <a:hlinkClick r:id="rId7"/>
              </a:rPr>
              <a:t>https://docs.microsoft.com/azure/azure-functions/functions-run-local</a:t>
            </a:r>
            <a:endParaRPr kumimoji="1" lang="en-US" altLang="ja-JP" sz="2000" dirty="0"/>
          </a:p>
          <a:p>
            <a:r>
              <a:rPr kumimoji="1" lang="en-US" altLang="ja-JP" sz="2000" dirty="0">
                <a:hlinkClick r:id="rId8"/>
              </a:rPr>
              <a:t>https://blogs.msdn.microsoft.com/benjaminperkins/2018/04/05/deploy-an-azure-function-created-from-visual-studio/</a:t>
            </a:r>
            <a:endParaRPr kumimoji="1" lang="en-US" altLang="ja-JP" sz="2000" dirty="0"/>
          </a:p>
          <a:p>
            <a:r>
              <a:rPr kumimoji="1" lang="en-US" altLang="ja-JP" sz="2000" dirty="0">
                <a:hlinkClick r:id="rId9"/>
              </a:rPr>
              <a:t>https://docs.microsoft.com/azure/azure-functions/functions-create-first-azure-function</a:t>
            </a:r>
            <a:endParaRPr kumimoji="1" lang="en-US" altLang="ja-JP" sz="2000" dirty="0"/>
          </a:p>
          <a:p>
            <a:r>
              <a:rPr kumimoji="1" lang="en-US" altLang="ja-JP" sz="2000" dirty="0">
                <a:hlinkClick r:id="rId10"/>
              </a:rPr>
              <a:t>https://docs.microsoft.com/azure/azure-functions/functions-integrate-store-unstructured-data-cosmosdb</a:t>
            </a:r>
            <a:endParaRPr kumimoji="1" lang="en-US" altLang="ja-JP" sz="2000" dirty="0"/>
          </a:p>
          <a:p>
            <a:r>
              <a:rPr kumimoji="1" lang="en-US" altLang="ja-JP" sz="2000" dirty="0">
                <a:hlinkClick r:id="rId11"/>
              </a:rPr>
              <a:t>https://docs.microsoft.com/azure/azure-functions/functions-monitoring</a:t>
            </a:r>
            <a:endParaRPr kumimoji="1" lang="en-US" altLang="ja-JP" sz="2000" dirty="0"/>
          </a:p>
          <a:p>
            <a:r>
              <a:rPr kumimoji="1" lang="en-US" altLang="ja-JP" sz="2000" dirty="0">
                <a:hlinkClick r:id="rId12"/>
              </a:rPr>
              <a:t>https://docs.microsoft.com/azure/application-insights/app-insights-live-stream</a:t>
            </a:r>
            <a:endParaRPr kumimoji="1" lang="en-US" altLang="ja-JP" sz="2000" dirty="0"/>
          </a:p>
          <a:p>
            <a:r>
              <a:rPr kumimoji="1" lang="en-US" altLang="ja-JP" sz="2000" dirty="0">
                <a:hlinkClick r:id="rId13"/>
              </a:rPr>
              <a:t>https://docs.microsoft.com/azure/logic-apps/logic-apps-what-are-logic-apps</a:t>
            </a:r>
            <a:endParaRPr kumimoji="1" lang="en-US" altLang="ja-JP" sz="2000" dirty="0"/>
          </a:p>
          <a:p>
            <a:r>
              <a:rPr kumimoji="1" lang="en-US" altLang="ja-JP" sz="2000" dirty="0">
                <a:hlinkClick r:id="rId14"/>
              </a:rPr>
              <a:t>https://docs.microsoft.com/azure/logic-apps/logic-apps-azure-functions%23call-azure-functions-from-logic-apps</a:t>
            </a:r>
            <a:endParaRPr kumimoji="1" lang="en-US" altLang="ja-JP" sz="2000" dirty="0"/>
          </a:p>
        </p:txBody>
      </p:sp>
      <p:sp>
        <p:nvSpPr>
          <p:cNvPr id="3" name="Title 2">
            <a:extLst>
              <a:ext uri="{FF2B5EF4-FFF2-40B4-BE49-F238E27FC236}">
                <a16:creationId xmlns:a16="http://schemas.microsoft.com/office/drawing/2014/main" id="{62B91590-8CE9-42B9-8340-0A233AD048CF}"/>
              </a:ext>
            </a:extLst>
          </p:cNvPr>
          <p:cNvSpPr>
            <a:spLocks noGrp="1"/>
          </p:cNvSpPr>
          <p:nvPr>
            <p:ph type="title"/>
          </p:nvPr>
        </p:nvSpPr>
        <p:spPr/>
        <p:txBody>
          <a:bodyPr/>
          <a:lstStyle/>
          <a:p>
            <a:r>
              <a:rPr kumimoji="1" lang="ja-JP" altLang="en-US" dirty="0"/>
              <a:t>参考文献</a:t>
            </a:r>
          </a:p>
        </p:txBody>
      </p:sp>
    </p:spTree>
    <p:extLst>
      <p:ext uri="{BB962C8B-B14F-4D97-AF65-F5344CB8AC3E}">
        <p14:creationId xmlns:p14="http://schemas.microsoft.com/office/powerpoint/2010/main" val="9105852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sz="4902" spc="-49" dirty="0">
                <a:solidFill>
                  <a:srgbClr val="50E6FF"/>
                </a:solidFill>
                <a:latin typeface="Segoe UI Semibold"/>
              </a:rPr>
              <a:t>Azure Serverless</a:t>
            </a:r>
          </a:p>
        </p:txBody>
      </p:sp>
    </p:spTree>
    <p:extLst>
      <p:ext uri="{BB962C8B-B14F-4D97-AF65-F5344CB8AC3E}">
        <p14:creationId xmlns:p14="http://schemas.microsoft.com/office/powerpoint/2010/main" val="4274673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C5919-E7E2-4B6F-A76D-95A59680B663}"/>
              </a:ext>
            </a:extLst>
          </p:cNvPr>
          <p:cNvSpPr>
            <a:spLocks noGrp="1"/>
          </p:cNvSpPr>
          <p:nvPr>
            <p:ph type="body" sz="quarter" idx="10"/>
          </p:nvPr>
        </p:nvSpPr>
        <p:spPr>
          <a:xfrm>
            <a:off x="269240" y="1333558"/>
            <a:ext cx="11653523" cy="4893647"/>
          </a:xfrm>
        </p:spPr>
        <p:txBody>
          <a:bodyPr/>
          <a:lstStyle/>
          <a:p>
            <a:pPr algn="l"/>
            <a:r>
              <a:rPr lang="ja-JP" altLang="en-US" sz="1800" b="0" i="0" dirty="0">
                <a:effectLst/>
                <a:latin typeface="Segoe UI" panose="020B0502040204020203" pitchFamily="34" charset="0"/>
              </a:rPr>
              <a:t>クラウドネイティブのサーバレスアーキテクチャをデプロイするハックです。画像を</a:t>
            </a:r>
            <a:r>
              <a:rPr lang="en-US" altLang="ja-JP" sz="1800" b="0" i="0" dirty="0">
                <a:effectLst/>
                <a:latin typeface="Segoe UI" panose="020B0502040204020203" pitchFamily="34" charset="0"/>
              </a:rPr>
              <a:t>blob</a:t>
            </a:r>
            <a:r>
              <a:rPr lang="ja-JP" altLang="en-US" sz="1800" b="0" i="0" dirty="0">
                <a:effectLst/>
                <a:latin typeface="Segoe UI" panose="020B0502040204020203" pitchFamily="34" charset="0"/>
              </a:rPr>
              <a:t>ストレージにアップロードして、</a:t>
            </a:r>
            <a:r>
              <a:rPr lang="en-US" altLang="ja-JP" sz="1800" b="0" i="0" dirty="0">
                <a:effectLst/>
                <a:latin typeface="Segoe UI" panose="020B0502040204020203" pitchFamily="34" charset="0"/>
              </a:rPr>
              <a:t>Computer Vision API (OCR)</a:t>
            </a:r>
            <a:r>
              <a:rPr lang="ja-JP" altLang="en-US" sz="1800" b="0" i="0" dirty="0">
                <a:effectLst/>
                <a:latin typeface="Segoe UI" panose="020B0502040204020203" pitchFamily="34" charset="0"/>
              </a:rPr>
              <a:t>を呼び出して、結果によって</a:t>
            </a:r>
            <a:r>
              <a:rPr lang="en-US" altLang="ja-JP" sz="1800" b="0" i="0" dirty="0" err="1">
                <a:effectLst/>
                <a:latin typeface="Segoe UI" panose="020B0502040204020203" pitchFamily="34" charset="0"/>
              </a:rPr>
              <a:t>CosmosDB</a:t>
            </a:r>
            <a:r>
              <a:rPr lang="ja-JP" altLang="en-US" sz="1800" b="0" i="0" dirty="0">
                <a:effectLst/>
                <a:latin typeface="Segoe UI" panose="020B0502040204020203" pitchFamily="34" charset="0"/>
              </a:rPr>
              <a:t>に保存したり、メールを送信したりします。その中で、</a:t>
            </a:r>
            <a:r>
              <a:rPr lang="en-US" altLang="ja-JP" sz="1800" b="0" i="0" dirty="0">
                <a:effectLst/>
                <a:latin typeface="Segoe UI" panose="020B0502040204020203" pitchFamily="34" charset="0"/>
              </a:rPr>
              <a:t>Azure Functions, Logic Apps, Event Grid, Cosmos DB, Azure Storage</a:t>
            </a:r>
            <a:r>
              <a:rPr lang="ja-JP" altLang="en-US" sz="1800" b="0" i="0" dirty="0">
                <a:effectLst/>
                <a:latin typeface="Segoe UI" panose="020B0502040204020203" pitchFamily="34" charset="0"/>
              </a:rPr>
              <a:t>などの</a:t>
            </a:r>
            <a:r>
              <a:rPr lang="en-US" altLang="ja-JP" sz="1800" b="0" i="0" dirty="0">
                <a:effectLst/>
                <a:latin typeface="Segoe UI" panose="020B0502040204020203" pitchFamily="34" charset="0"/>
              </a:rPr>
              <a:t>Azure</a:t>
            </a:r>
            <a:r>
              <a:rPr lang="ja-JP" altLang="en-US" sz="1800" b="0" i="0" dirty="0">
                <a:effectLst/>
                <a:latin typeface="Segoe UI" panose="020B0502040204020203" pitchFamily="34" charset="0"/>
              </a:rPr>
              <a:t>サービスを用いて実装しますが、ある程度各サービスの使い方や役割をわかっているというのが前提にあるような気がしました。</a:t>
            </a:r>
            <a:r>
              <a:rPr lang="en-US" altLang="ja-JP" sz="1800" b="0" i="0" dirty="0">
                <a:effectLst/>
                <a:latin typeface="Segoe UI" panose="020B0502040204020203" pitchFamily="34" charset="0"/>
              </a:rPr>
              <a:t>Visual Studio</a:t>
            </a:r>
            <a:r>
              <a:rPr lang="ja-JP" altLang="en-US" sz="1800" b="0" i="0" dirty="0">
                <a:effectLst/>
                <a:latin typeface="Segoe UI" panose="020B0502040204020203" pitchFamily="34" charset="0"/>
              </a:rPr>
              <a:t>についても然りです。</a:t>
            </a:r>
          </a:p>
          <a:p>
            <a:pPr algn="l"/>
            <a:r>
              <a:rPr lang="ja-JP" altLang="en-US" sz="1800" b="0" i="0" dirty="0">
                <a:effectLst/>
                <a:latin typeface="Segoe UI" panose="020B0502040204020203" pitchFamily="34" charset="0"/>
              </a:rPr>
              <a:t>最初のステップで、全てのリソースを作ってしまいますが、ガイドではいくつかのパラメータが説明されてないので（</a:t>
            </a:r>
            <a:r>
              <a:rPr lang="en-US" altLang="ja-JP" sz="1800" b="0" i="0" dirty="0">
                <a:effectLst/>
                <a:latin typeface="Segoe UI" panose="020B0502040204020203" pitchFamily="34" charset="0"/>
              </a:rPr>
              <a:t>DB</a:t>
            </a:r>
            <a:r>
              <a:rPr lang="ja-JP" altLang="en-US" sz="1800" b="0" i="0" dirty="0">
                <a:effectLst/>
                <a:latin typeface="Segoe UI" panose="020B0502040204020203" pitchFamily="34" charset="0"/>
              </a:rPr>
              <a:t>のスループットなど）、そこらへんは明示してあげた方が、手数を要する後のステップに時間を残せるかと思います。同レポジトリ内にある</a:t>
            </a:r>
            <a:r>
              <a:rPr lang="en-US" altLang="ja-JP" sz="1800" b="0" i="0" dirty="0">
                <a:effectLst/>
                <a:latin typeface="Segoe UI" panose="020B0502040204020203" pitchFamily="34" charset="0"/>
              </a:rPr>
              <a:t>Visual Studio</a:t>
            </a:r>
            <a:r>
              <a:rPr lang="ja-JP" altLang="en-US" sz="1800" b="0" i="0" dirty="0">
                <a:effectLst/>
                <a:latin typeface="Segoe UI" panose="020B0502040204020203" pitchFamily="34" charset="0"/>
              </a:rPr>
              <a:t>のソリューションの中には２つプロジェクトが存在していて、片方は</a:t>
            </a:r>
            <a:r>
              <a:rPr lang="en-US" altLang="ja-JP" sz="1800" b="0" i="0" dirty="0">
                <a:effectLst/>
                <a:latin typeface="Segoe UI" panose="020B0502040204020203" pitchFamily="34" charset="0"/>
              </a:rPr>
              <a:t>Azure</a:t>
            </a:r>
            <a:r>
              <a:rPr lang="ja-JP" altLang="en-US" sz="1800" b="0" i="0" dirty="0">
                <a:effectLst/>
                <a:latin typeface="Segoe UI" panose="020B0502040204020203" pitchFamily="34" charset="0"/>
              </a:rPr>
              <a:t>に発行するもので、もう片方は画像を</a:t>
            </a:r>
            <a:r>
              <a:rPr lang="en-US" altLang="ja-JP" sz="1800" b="0" i="0" dirty="0" err="1">
                <a:effectLst/>
                <a:latin typeface="Segoe UI" panose="020B0502040204020203" pitchFamily="34" charset="0"/>
              </a:rPr>
              <a:t>blobStorage</a:t>
            </a:r>
            <a:r>
              <a:rPr lang="ja-JP" altLang="en-US" sz="1800" b="0" i="0" dirty="0">
                <a:effectLst/>
                <a:latin typeface="Segoe UI" panose="020B0502040204020203" pitchFamily="34" charset="0"/>
              </a:rPr>
              <a:t>にアップロードするためにローカルで実行するものということを、口頭で伝えておくと理解がしやすいかと思います。</a:t>
            </a:r>
          </a:p>
          <a:p>
            <a:pPr algn="l"/>
            <a:r>
              <a:rPr lang="ja-JP" altLang="en-US" sz="1800" b="0" i="0" dirty="0">
                <a:effectLst/>
                <a:latin typeface="Segoe UI" panose="020B0502040204020203" pitchFamily="34" charset="0"/>
              </a:rPr>
              <a:t>特に注意しないといけないことは、</a:t>
            </a:r>
            <a:r>
              <a:rPr lang="en-US" altLang="ja-JP" sz="1800" b="0" i="0" dirty="0">
                <a:effectLst/>
                <a:latin typeface="Segoe UI" panose="020B0502040204020203" pitchFamily="34" charset="0"/>
              </a:rPr>
              <a:t>Function App</a:t>
            </a:r>
            <a:r>
              <a:rPr lang="ja-JP" altLang="en-US" sz="1800" b="0" i="0" dirty="0">
                <a:effectLst/>
                <a:latin typeface="Segoe UI" panose="020B0502040204020203" pitchFamily="34" charset="0"/>
              </a:rPr>
              <a:t>内の関数に</a:t>
            </a:r>
            <a:r>
              <a:rPr lang="en-US" altLang="ja-JP" sz="1800" b="0" i="0" dirty="0">
                <a:effectLst/>
                <a:latin typeface="Segoe UI" panose="020B0502040204020203" pitchFamily="34" charset="0"/>
              </a:rPr>
              <a:t>grid topic subscription</a:t>
            </a:r>
            <a:r>
              <a:rPr lang="ja-JP" altLang="en-US" sz="1800" b="0" i="0" dirty="0">
                <a:effectLst/>
                <a:latin typeface="Segoe UI" panose="020B0502040204020203" pitchFamily="34" charset="0"/>
              </a:rPr>
              <a:t>を追加する際に、古い</a:t>
            </a:r>
            <a:r>
              <a:rPr lang="en-US" altLang="ja-JP" sz="1800" b="0" i="0" dirty="0">
                <a:effectLst/>
                <a:latin typeface="Segoe UI" panose="020B0502040204020203" pitchFamily="34" charset="0"/>
              </a:rPr>
              <a:t>Function App portal</a:t>
            </a:r>
            <a:r>
              <a:rPr lang="ja-JP" altLang="en-US" sz="1800" b="0" i="0" dirty="0">
                <a:effectLst/>
                <a:latin typeface="Segoe UI" panose="020B0502040204020203" pitchFamily="34" charset="0"/>
              </a:rPr>
              <a:t>の使用を想定しているので、新しいポータルしか使えない場合の方法も把握しておく必要があります（パワポの中にはその場合の方法も書いています）。また、</a:t>
            </a:r>
            <a:r>
              <a:rPr lang="en-US" altLang="ja-JP" sz="1800" b="0" i="0" dirty="0">
                <a:effectLst/>
                <a:latin typeface="Segoe UI" panose="020B0502040204020203" pitchFamily="34" charset="0"/>
              </a:rPr>
              <a:t>Visual Studio</a:t>
            </a:r>
            <a:r>
              <a:rPr lang="ja-JP" altLang="en-US" sz="1800" b="0" i="0" dirty="0">
                <a:effectLst/>
                <a:latin typeface="Segoe UI" panose="020B0502040204020203" pitchFamily="34" charset="0"/>
              </a:rPr>
              <a:t>上でプロジェクトをデバッグ実行する際に、コマンドライン引数の受け渡しでエラー終了してしまっていたので、プロジェクト</a:t>
            </a:r>
            <a:r>
              <a:rPr lang="en-US" altLang="ja-JP" sz="1800" b="0" i="0" dirty="0">
                <a:effectLst/>
                <a:latin typeface="Segoe UI" panose="020B0502040204020203" pitchFamily="34" charset="0"/>
              </a:rPr>
              <a:t>&gt;</a:t>
            </a:r>
            <a:r>
              <a:rPr lang="ja-JP" altLang="en-US" sz="1800" b="0" i="0" dirty="0">
                <a:effectLst/>
                <a:latin typeface="Segoe UI" panose="020B0502040204020203" pitchFamily="34" charset="0"/>
              </a:rPr>
              <a:t>プロパティに直接貼り付けて実行してください。</a:t>
            </a:r>
          </a:p>
          <a:p>
            <a:pPr algn="l"/>
            <a:r>
              <a:rPr lang="ja-JP" altLang="en-US" sz="1800" b="0" i="0" dirty="0">
                <a:effectLst/>
                <a:latin typeface="Segoe UI" panose="020B0502040204020203" pitchFamily="34" charset="0"/>
              </a:rPr>
              <a:t>スムーズにいけば</a:t>
            </a:r>
            <a:r>
              <a:rPr lang="en-US" altLang="ja-JP" sz="1800" b="0" i="0" dirty="0">
                <a:effectLst/>
                <a:latin typeface="Segoe UI" panose="020B0502040204020203" pitchFamily="34" charset="0"/>
              </a:rPr>
              <a:t>3</a:t>
            </a:r>
            <a:r>
              <a:rPr lang="ja-JP" altLang="en-US" sz="1800" b="0" i="0" dirty="0">
                <a:effectLst/>
                <a:latin typeface="Segoe UI" panose="020B0502040204020203" pitchFamily="34" charset="0"/>
              </a:rPr>
              <a:t>時間くらいで終わりますが、各</a:t>
            </a:r>
            <a:r>
              <a:rPr lang="en-US" altLang="ja-JP" sz="1800" b="0" i="0" dirty="0">
                <a:effectLst/>
                <a:latin typeface="Segoe UI" panose="020B0502040204020203" pitchFamily="34" charset="0"/>
              </a:rPr>
              <a:t>Azure</a:t>
            </a:r>
            <a:r>
              <a:rPr lang="ja-JP" altLang="en-US" sz="1800" b="0" i="0" dirty="0">
                <a:effectLst/>
                <a:latin typeface="Segoe UI" panose="020B0502040204020203" pitchFamily="34" charset="0"/>
              </a:rPr>
              <a:t>サービスのパラメータ（</a:t>
            </a:r>
            <a:r>
              <a:rPr lang="en-US" altLang="ja-JP" sz="1800" b="0" i="0" dirty="0">
                <a:effectLst/>
                <a:latin typeface="Segoe UI" panose="020B0502040204020203" pitchFamily="34" charset="0"/>
              </a:rPr>
              <a:t>Endpoint, URI</a:t>
            </a:r>
            <a:r>
              <a:rPr lang="ja-JP" altLang="en-US" sz="1800" b="0" i="0" dirty="0">
                <a:effectLst/>
                <a:latin typeface="Segoe UI" panose="020B0502040204020203" pitchFamily="34" charset="0"/>
              </a:rPr>
              <a:t>など）たくさん扱わないといけないので、初心者のファーストトライだと割と倍以上の時間を要すかもしれません。</a:t>
            </a:r>
          </a:p>
          <a:p>
            <a:endParaRPr kumimoji="1" lang="ja-JP" altLang="en-US" sz="1800" dirty="0"/>
          </a:p>
        </p:txBody>
      </p:sp>
      <p:sp>
        <p:nvSpPr>
          <p:cNvPr id="3" name="Title 2">
            <a:extLst>
              <a:ext uri="{FF2B5EF4-FFF2-40B4-BE49-F238E27FC236}">
                <a16:creationId xmlns:a16="http://schemas.microsoft.com/office/drawing/2014/main" id="{F74A1948-BBB5-4803-B7C3-3791D1B450FC}"/>
              </a:ext>
            </a:extLst>
          </p:cNvPr>
          <p:cNvSpPr>
            <a:spLocks noGrp="1"/>
          </p:cNvSpPr>
          <p:nvPr>
            <p:ph type="title"/>
          </p:nvPr>
        </p:nvSpPr>
        <p:spPr/>
        <p:txBody>
          <a:bodyPr/>
          <a:lstStyle/>
          <a:p>
            <a:r>
              <a:rPr kumimoji="1" lang="en-US" altLang="ja-JP" dirty="0"/>
              <a:t>Tips (For Hosts)</a:t>
            </a:r>
            <a:endParaRPr kumimoji="1" lang="ja-JP" altLang="en-US" dirty="0"/>
          </a:p>
        </p:txBody>
      </p:sp>
    </p:spTree>
    <p:extLst>
      <p:ext uri="{BB962C8B-B14F-4D97-AF65-F5344CB8AC3E}">
        <p14:creationId xmlns:p14="http://schemas.microsoft.com/office/powerpoint/2010/main" val="1743518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2308324"/>
          </a:xfrm>
          <a:prstGeom prst="rect">
            <a:avLst/>
          </a:prstGeom>
          <a:noFill/>
        </p:spPr>
        <p:txBody>
          <a:bodyPr wrap="square" rtlCol="0">
            <a:spAutoFit/>
          </a:bodyPr>
          <a:lstStyle/>
          <a:p>
            <a:pPr marL="571500" indent="-571500">
              <a:buFont typeface="Arial" panose="020B0604020202020204" pitchFamily="34" charset="0"/>
              <a:buChar char="•"/>
            </a:pPr>
            <a:r>
              <a:rPr kumimoji="1" lang="ja-JP" altLang="en-US" sz="2400" b="1" dirty="0">
                <a:solidFill>
                  <a:schemeClr val="bg1"/>
                </a:solidFill>
              </a:rPr>
              <a:t>サーバレスアーキテクチャを活用した</a:t>
            </a:r>
            <a:br>
              <a:rPr kumimoji="1" lang="en-US" altLang="ja-JP" sz="2400" b="1" dirty="0">
                <a:solidFill>
                  <a:schemeClr val="bg1"/>
                </a:solidFill>
              </a:rPr>
            </a:br>
            <a:r>
              <a:rPr kumimoji="1" lang="ja-JP" altLang="en-US" sz="2400" b="1" dirty="0">
                <a:solidFill>
                  <a:schemeClr val="bg1"/>
                </a:solidFill>
              </a:rPr>
              <a:t>アプリケーションを開発、ホスト、実行、監視を学ぶ</a:t>
            </a:r>
            <a:endParaRPr kumimoji="1" lang="en-US" altLang="ja-JP" sz="2400" b="1" dirty="0">
              <a:solidFill>
                <a:schemeClr val="bg1"/>
              </a:solidFill>
            </a:endParaRPr>
          </a:p>
          <a:p>
            <a:pPr marL="571500" indent="-571500">
              <a:buFont typeface="Arial" panose="020B0604020202020204" pitchFamily="34" charset="0"/>
              <a:buChar char="•"/>
            </a:pPr>
            <a:r>
              <a:rPr lang="en-US" altLang="ja-JP" sz="2400" b="1" i="0" dirty="0">
                <a:solidFill>
                  <a:schemeClr val="bg1"/>
                </a:solidFill>
                <a:effectLst/>
                <a:latin typeface="-apple-system"/>
              </a:rPr>
              <a:t>Azure Functions, Logic Apps, Event Grid, Cosmos DB, and Azure Storage</a:t>
            </a:r>
            <a:r>
              <a:rPr kumimoji="1" lang="ja-JP" altLang="en-US" sz="2400" b="1" i="0" dirty="0">
                <a:solidFill>
                  <a:schemeClr val="bg1"/>
                </a:solidFill>
                <a:effectLst/>
                <a:latin typeface="-apple-system"/>
              </a:rPr>
              <a:t>などの</a:t>
            </a:r>
            <a:br>
              <a:rPr kumimoji="1" lang="en-US" altLang="ja-JP" sz="2400" b="1" i="0" dirty="0">
                <a:solidFill>
                  <a:schemeClr val="bg1"/>
                </a:solidFill>
                <a:effectLst/>
                <a:latin typeface="-apple-system"/>
              </a:rPr>
            </a:br>
            <a:r>
              <a:rPr kumimoji="1" lang="ja-JP" altLang="en-US" sz="2400" b="1" dirty="0">
                <a:solidFill>
                  <a:schemeClr val="bg1"/>
                </a:solidFill>
                <a:latin typeface="-apple-system"/>
              </a:rPr>
              <a:t>使い方を学ぶ</a:t>
            </a:r>
            <a:endParaRPr kumimoji="1" lang="en-US" altLang="ja-JP"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ja-JP" altLang="en-US" sz="4902" b="1" spc="-49" dirty="0">
                <a:solidFill>
                  <a:srgbClr val="FFFFFF"/>
                </a:solidFill>
                <a:latin typeface="Segoe UI Semibold"/>
              </a:rPr>
              <a:t>目標</a:t>
            </a:r>
            <a:endParaRPr lang="en-US" sz="4902" b="1" spc="-49" dirty="0">
              <a:solidFill>
                <a:srgbClr val="50E6FF"/>
              </a:solidFill>
              <a:latin typeface="Segoe UI Semibold"/>
            </a:endParaRPr>
          </a:p>
        </p:txBody>
      </p:sp>
    </p:spTree>
    <p:extLst>
      <p:ext uri="{BB962C8B-B14F-4D97-AF65-F5344CB8AC3E}">
        <p14:creationId xmlns:p14="http://schemas.microsoft.com/office/powerpoint/2010/main" val="269608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330374-DE55-0C46-8C46-E9F34B890C27}"/>
              </a:ext>
            </a:extLst>
          </p:cNvPr>
          <p:cNvPicPr>
            <a:picLocks noChangeAspect="1"/>
          </p:cNvPicPr>
          <p:nvPr/>
        </p:nvPicPr>
        <p:blipFill rotWithShape="1">
          <a:blip r:embed="rId3">
            <a:extLst>
              <a:ext uri="{28A0092B-C50C-407E-A947-70E740481C1C}">
                <a14:useLocalDpi xmlns:a14="http://schemas.microsoft.com/office/drawing/2010/main" val="0"/>
              </a:ext>
            </a:extLst>
          </a:blip>
          <a:srcRect r="943" b="4911"/>
          <a:stretch/>
        </p:blipFill>
        <p:spPr>
          <a:xfrm>
            <a:off x="114125" y="1504797"/>
            <a:ext cx="12077009" cy="5353203"/>
          </a:xfrm>
          <a:prstGeom prst="rect">
            <a:avLst/>
          </a:prstGeom>
        </p:spPr>
      </p:pic>
      <p:sp>
        <p:nvSpPr>
          <p:cNvPr id="65" name="Rectangle 64">
            <a:extLst>
              <a:ext uri="{FF2B5EF4-FFF2-40B4-BE49-F238E27FC236}">
                <a16:creationId xmlns:a16="http://schemas.microsoft.com/office/drawing/2014/main" id="{F509E661-2B36-774C-92BD-9466807C4B60}"/>
              </a:ext>
            </a:extLst>
          </p:cNvPr>
          <p:cNvSpPr/>
          <p:nvPr/>
        </p:nvSpPr>
        <p:spPr bwMode="auto">
          <a:xfrm>
            <a:off x="866" y="973"/>
            <a:ext cx="12190271" cy="1556573"/>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269240" y="368341"/>
            <a:ext cx="11655840" cy="899665"/>
          </a:xfrm>
        </p:spPr>
        <p:txBody>
          <a:bodyPr/>
          <a:lstStyle/>
          <a:p>
            <a:r>
              <a:rPr lang="ja-JP" altLang="en-US" dirty="0">
                <a:solidFill>
                  <a:schemeClr val="bg1"/>
                </a:solidFill>
              </a:rPr>
              <a:t>従来のアプリからモダンなアプリへ</a:t>
            </a:r>
            <a:endParaRPr lang="en-US" dirty="0">
              <a:solidFill>
                <a:schemeClr val="bg1"/>
              </a:solidFill>
            </a:endParaRPr>
          </a:p>
        </p:txBody>
      </p:sp>
    </p:spTree>
    <p:extLst>
      <p:ext uri="{BB962C8B-B14F-4D97-AF65-F5344CB8AC3E}">
        <p14:creationId xmlns:p14="http://schemas.microsoft.com/office/powerpoint/2010/main" val="36599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425" y="4050414"/>
            <a:ext cx="2797868" cy="1349862"/>
          </a:xfrm>
          <a:prstGeom prst="rect">
            <a:avLst/>
          </a:prstGeom>
          <a:noFill/>
        </p:spPr>
        <p:txBody>
          <a:bodyPr wrap="square" lIns="91401" tIns="146243" rIns="182802" bIns="146243" rtlCol="0">
            <a:spAutoFit/>
          </a:bodyPr>
          <a:lstStyle/>
          <a:p>
            <a:pPr lvl="0" algn="ctr" defTabSz="1218467">
              <a:lnSpc>
                <a:spcPct val="90000"/>
              </a:lnSpc>
              <a:spcAft>
                <a:spcPts val="588"/>
              </a:spcAft>
              <a:defRPr/>
            </a:pPr>
            <a:r>
              <a:rPr lang="ja-JP" altLang="en-US" sz="2353" kern="0" dirty="0">
                <a:gradFill>
                  <a:gsLst>
                    <a:gs pos="1250">
                      <a:srgbClr val="353535"/>
                    </a:gs>
                    <a:gs pos="100000">
                      <a:srgbClr val="353535"/>
                    </a:gs>
                  </a:gsLst>
                  <a:lin ang="5400000" scaled="0"/>
                </a:gradFill>
                <a:latin typeface="Segoe UI Semilight"/>
                <a:cs typeface="Segoe UI"/>
              </a:rPr>
              <a:t>イベントドリブン</a:t>
            </a:r>
            <a:r>
              <a:rPr lang="en-US" altLang="ja-JP" sz="2353" kern="0" dirty="0">
                <a:gradFill>
                  <a:gsLst>
                    <a:gs pos="1250">
                      <a:srgbClr val="353535"/>
                    </a:gs>
                    <a:gs pos="100000">
                      <a:srgbClr val="353535"/>
                    </a:gs>
                  </a:gsLst>
                  <a:lin ang="5400000" scaled="0"/>
                </a:gradFill>
                <a:latin typeface="Segoe UI Semilight"/>
                <a:cs typeface="Segoe UI"/>
              </a:rPr>
              <a:t>/</a:t>
            </a:r>
          </a:p>
          <a:p>
            <a:pPr lvl="0" algn="ctr" defTabSz="1218467">
              <a:lnSpc>
                <a:spcPct val="90000"/>
              </a:lnSpc>
              <a:spcAft>
                <a:spcPts val="588"/>
              </a:spcAft>
              <a:defRPr/>
            </a:pPr>
            <a:r>
              <a:rPr lang="ja-JP" altLang="en-US" sz="2353" kern="0" dirty="0">
                <a:gradFill>
                  <a:gsLst>
                    <a:gs pos="1250">
                      <a:srgbClr val="353535"/>
                    </a:gs>
                    <a:gs pos="100000">
                      <a:srgbClr val="353535"/>
                    </a:gs>
                  </a:gsLst>
                  <a:lin ang="5400000" scaled="0"/>
                </a:gradFill>
                <a:latin typeface="Segoe UI Semilight"/>
                <a:cs typeface="Segoe UI"/>
              </a:rPr>
              <a:t>インスタント</a:t>
            </a:r>
            <a:br>
              <a:rPr lang="en-US" altLang="ja-JP" sz="2353" kern="0" dirty="0">
                <a:gradFill>
                  <a:gsLst>
                    <a:gs pos="1250">
                      <a:srgbClr val="353535"/>
                    </a:gs>
                    <a:gs pos="100000">
                      <a:srgbClr val="353535"/>
                    </a:gs>
                  </a:gsLst>
                  <a:lin ang="5400000" scaled="0"/>
                </a:gradFill>
                <a:latin typeface="Segoe UI Semilight"/>
                <a:cs typeface="Segoe UI"/>
              </a:rPr>
            </a:br>
            <a:r>
              <a:rPr lang="ja-JP" altLang="en-US" sz="2353" kern="0" dirty="0">
                <a:gradFill>
                  <a:gsLst>
                    <a:gs pos="1250">
                      <a:srgbClr val="353535"/>
                    </a:gs>
                    <a:gs pos="100000">
                      <a:srgbClr val="353535"/>
                    </a:gs>
                  </a:gsLst>
                  <a:lin ang="5400000" scaled="0"/>
                </a:gradFill>
                <a:latin typeface="Segoe UI Semilight"/>
                <a:cs typeface="Segoe UI"/>
              </a:rPr>
              <a:t>スケール</a:t>
            </a:r>
            <a:endParaRPr lang="en-US" altLang="ja-JP" sz="2353" kern="0" dirty="0">
              <a:gradFill>
                <a:gsLst>
                  <a:gs pos="1250">
                    <a:srgbClr val="353535"/>
                  </a:gs>
                  <a:gs pos="100000">
                    <a:srgbClr val="353535"/>
                  </a:gs>
                </a:gsLst>
                <a:lin ang="5400000" scaled="0"/>
              </a:gradFill>
              <a:latin typeface="Segoe UI Semilight"/>
              <a:cs typeface="Segoe UI"/>
            </a:endParaRPr>
          </a:p>
        </p:txBody>
      </p:sp>
      <p:sp>
        <p:nvSpPr>
          <p:cNvPr id="61" name="TextBox 60"/>
          <p:cNvSpPr txBox="1"/>
          <p:nvPr/>
        </p:nvSpPr>
        <p:spPr>
          <a:xfrm>
            <a:off x="8420551" y="4050415"/>
            <a:ext cx="2455028" cy="621201"/>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lang="ja-JP" altLang="en-US" sz="2353" kern="0" dirty="0">
                <a:gradFill>
                  <a:gsLst>
                    <a:gs pos="1250">
                      <a:srgbClr val="353535"/>
                    </a:gs>
                    <a:gs pos="100000">
                      <a:srgbClr val="353535"/>
                    </a:gs>
                  </a:gsLst>
                  <a:lin ang="5400000" scaled="0"/>
                </a:gradFill>
                <a:latin typeface="Segoe UI Semilight"/>
                <a:cs typeface="Segoe UI"/>
              </a:rPr>
              <a:t>少額決済</a:t>
            </a:r>
            <a:endParaRPr kumimoji="0" 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endParaRPr>
          </a:p>
        </p:txBody>
      </p:sp>
      <p:sp>
        <p:nvSpPr>
          <p:cNvPr id="60" name="TextBox 59"/>
          <p:cNvSpPr txBox="1"/>
          <p:nvPr/>
        </p:nvSpPr>
        <p:spPr>
          <a:xfrm>
            <a:off x="1318382" y="4050414"/>
            <a:ext cx="2579838" cy="621201"/>
          </a:xfrm>
          <a:prstGeom prst="rect">
            <a:avLst/>
          </a:prstGeom>
          <a:noFill/>
        </p:spPr>
        <p:txBody>
          <a:bodyPr wrap="square" lIns="91401" tIns="146243" rIns="182802" bIns="146243" rtlCol="0">
            <a:spAutoFit/>
          </a:bodyPr>
          <a:lstStyle/>
          <a:p>
            <a:pPr marL="0" marR="0" lvl="0" indent="0" algn="ctr" defTabSz="1218467" rtl="0" eaLnBrk="1" fontAlgn="auto" latinLnBrk="0" hangingPunct="1">
              <a:lnSpc>
                <a:spcPct val="90000"/>
              </a:lnSpc>
              <a:spcBef>
                <a:spcPts val="0"/>
              </a:spcBef>
              <a:spcAft>
                <a:spcPts val="588"/>
              </a:spcAft>
              <a:buClrTx/>
              <a:buSzTx/>
              <a:buFontTx/>
              <a:buNone/>
              <a:tabLst/>
              <a:defRPr/>
            </a:pPr>
            <a:r>
              <a:rPr kumimoji="0" lang="ja-JP" alt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t>サーバの抽象化</a:t>
            </a:r>
            <a:endParaRPr kumimoji="0" lang="en-US" sz="2353"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endParaRPr>
          </a:p>
        </p:txBody>
      </p:sp>
      <p:grpSp>
        <p:nvGrpSpPr>
          <p:cNvPr id="20" name="Group 19"/>
          <p:cNvGrpSpPr/>
          <p:nvPr/>
        </p:nvGrpSpPr>
        <p:grpSpPr>
          <a:xfrm>
            <a:off x="8805464" y="2303968"/>
            <a:ext cx="1685198" cy="1685198"/>
            <a:chOff x="8982815" y="2349343"/>
            <a:chExt cx="1719478" cy="1719478"/>
          </a:xfrm>
        </p:grpSpPr>
        <p:sp>
          <p:nvSpPr>
            <p:cNvPr id="207" name="Oval 206"/>
            <p:cNvSpPr/>
            <p:nvPr/>
          </p:nvSpPr>
          <p:spPr bwMode="auto">
            <a:xfrm>
              <a:off x="8982815"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p:cNvGrpSpPr/>
          <p:nvPr/>
        </p:nvGrpSpPr>
        <p:grpSpPr>
          <a:xfrm>
            <a:off x="5316785" y="2303968"/>
            <a:ext cx="1685198" cy="1685198"/>
            <a:chOff x="5423171" y="2349343"/>
            <a:chExt cx="1719478" cy="1719478"/>
          </a:xfrm>
        </p:grpSpPr>
        <p:sp>
          <p:nvSpPr>
            <p:cNvPr id="195" name="Oval 194"/>
            <p:cNvSpPr/>
            <p:nvPr/>
          </p:nvSpPr>
          <p:spPr bwMode="auto">
            <a:xfrm>
              <a:off x="5423171"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5701" y="2303968"/>
            <a:ext cx="1685198" cy="1685198"/>
            <a:chOff x="1799852" y="2349343"/>
            <a:chExt cx="1719478" cy="1719478"/>
          </a:xfrm>
        </p:grpSpPr>
        <p:sp>
          <p:nvSpPr>
            <p:cNvPr id="190" name="Oval 189"/>
            <p:cNvSpPr/>
            <p:nvPr/>
          </p:nvSpPr>
          <p:spPr bwMode="auto">
            <a:xfrm>
              <a:off x="1799852" y="2349343"/>
              <a:ext cx="1719478" cy="171947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TextBox 51"/>
          <p:cNvSpPr txBox="1"/>
          <p:nvPr/>
        </p:nvSpPr>
        <p:spPr>
          <a:xfrm>
            <a:off x="9249807" y="3223733"/>
            <a:ext cx="445235" cy="452461"/>
          </a:xfrm>
          <a:prstGeom prst="rect">
            <a:avLst/>
          </a:prstGeom>
          <a:noFill/>
        </p:spPr>
        <p:txBody>
          <a:bodyPr wrap="non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174"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sp>
        <p:nvSpPr>
          <p:cNvPr id="53" name="Rectangle 52"/>
          <p:cNvSpPr/>
          <p:nvPr/>
        </p:nvSpPr>
        <p:spPr>
          <a:xfrm>
            <a:off x="865" y="487"/>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itle 3"/>
          <p:cNvSpPr txBox="1">
            <a:spLocks/>
          </p:cNvSpPr>
          <p:nvPr/>
        </p:nvSpPr>
        <p:spPr>
          <a:xfrm>
            <a:off x="419450" y="650924"/>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ja-JP" altLang="en-US" sz="48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サーバレスとは</a:t>
            </a:r>
            <a:r>
              <a:rPr kumimoji="0" lang="en-US" sz="48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rPr>
              <a:t>?</a:t>
            </a:r>
          </a:p>
        </p:txBody>
      </p:sp>
    </p:spTree>
    <p:extLst>
      <p:ext uri="{BB962C8B-B14F-4D97-AF65-F5344CB8AC3E}">
        <p14:creationId xmlns:p14="http://schemas.microsoft.com/office/powerpoint/2010/main" val="4128470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2.29167E-6 3.7037E-7 L -2.29167E-6 -0.0544 " pathEditMode="relative" rAng="0" ptsTypes="AA">
                                      <p:cBhvr>
                                        <p:cTn id="14" dur="500" spd="-100000" fill="hold"/>
                                        <p:tgtEl>
                                          <p:spTgt spid="60"/>
                                        </p:tgtEl>
                                        <p:attrNameLst>
                                          <p:attrName>ppt_x</p:attrName>
                                          <p:attrName>ppt_y</p:attrName>
                                        </p:attrNameLst>
                                      </p:cBhvr>
                                      <p:rCtr x="0" y="-2731"/>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125E-6 1.11111E-6 L 3.125E-6 -0.0544 " pathEditMode="relative" rAng="0" ptsTypes="AA">
                                      <p:cBhvr>
                                        <p:cTn id="24" dur="500" spd="-100000" fill="hold"/>
                                        <p:tgtEl>
                                          <p:spTgt spid="10"/>
                                        </p:tgtEl>
                                        <p:attrNameLst>
                                          <p:attrName>ppt_x</p:attrName>
                                          <p:attrName>ppt_y</p:attrName>
                                        </p:attrNameLst>
                                      </p:cBhvr>
                                      <p:rCtr x="0" y="-2731"/>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95833E-6 3.7037E-7 L 3.95833E-6 -0.0544 " pathEditMode="relative" rAng="0" ptsTypes="AA">
                                      <p:cBhvr>
                                        <p:cTn id="34" dur="500" spd="-100000" fill="hold"/>
                                        <p:tgtEl>
                                          <p:spTgt spid="61"/>
                                        </p:tgtEl>
                                        <p:attrNameLst>
                                          <p:attrName>ppt_x</p:attrName>
                                          <p:attrName>ppt_y</p:attrName>
                                        </p:attrNameLst>
                                      </p:cBhvr>
                                      <p:rCtr x="0" y="-2731"/>
                                    </p:animMotion>
                                  </p:childTnLst>
                                </p:cTn>
                              </p:par>
                              <p:par>
                                <p:cTn id="35" presetID="1" presetClass="entr" presetSubtype="0" fill="hold" grpId="0" nodeType="withEffect">
                                  <p:stCondLst>
                                    <p:cond delay="400"/>
                                  </p:stCondLst>
                                  <p:childTnLst>
                                    <p:set>
                                      <p:cBhvr>
                                        <p:cTn id="36" dur="1" fill="hold">
                                          <p:stCondLst>
                                            <p:cond delay="499"/>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136" y="-645251"/>
            <a:ext cx="8148502" cy="8148502"/>
          </a:xfrm>
          <a:prstGeom prst="ellipse">
            <a:avLst/>
          </a:prstGeom>
          <a:ln w="1270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82298" y="1544919"/>
            <a:ext cx="5536836" cy="4498666"/>
            <a:chOff x="632009" y="1575401"/>
            <a:chExt cx="5647861" cy="4588872"/>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723399" y="1575401"/>
              <a:ext cx="5547507" cy="822960"/>
              <a:chOff x="723399" y="1575401"/>
              <a:chExt cx="5547507"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24948"/>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システムインフラのことを気にしなくてよくなる</a:t>
                </a:r>
                <a:br>
                  <a:rPr kumimoji="0" lang="en-US" altLang="ja-JP"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ため、ビジネスに集中できる</a:t>
                </a:r>
                <a:endParaRPr kumimoji="0" 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723399" y="1677453"/>
                <a:ext cx="1005942" cy="620610"/>
                <a:chOff x="706983" y="1556351"/>
                <a:chExt cx="1005942" cy="620610"/>
              </a:xfrm>
            </p:grpSpPr>
            <p:sp>
              <p:nvSpPr>
                <p:cNvPr id="14" name="TextBox 13">
                  <a:extLst>
                    <a:ext uri="{FF2B5EF4-FFF2-40B4-BE49-F238E27FC236}">
                      <a16:creationId xmlns:a16="http://schemas.microsoft.com/office/drawing/2014/main" id="{8C777C34-7BE6-47C5-A45B-B34307CC22FC}"/>
                    </a:ext>
                  </a:extLst>
                </p:cNvPr>
                <p:cNvSpPr txBox="1"/>
                <p:nvPr/>
              </p:nvSpPr>
              <p:spPr>
                <a:xfrm>
                  <a:off x="706983" y="1836654"/>
                  <a:ext cx="1005942" cy="340307"/>
                </a:xfrm>
                <a:prstGeom prst="rect">
                  <a:avLst/>
                </a:prstGeom>
                <a:noFill/>
              </p:spPr>
              <p:txBody>
                <a:bodyPr wrap="non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ja-JP" alt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ビジネス</a:t>
                  </a:r>
                  <a:endParaRPr kumimoji="0" 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p:spPr>
              <p:txBody>
                <a:bodyPr vert="horz" wrap="square" lIns="68578" tIns="34288" rIns="68578" bIns="34288"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28066"/>
              <a:chOff x="632009" y="2965089"/>
              <a:chExt cx="5643379" cy="1328066"/>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28066"/>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294"/>
                  </a:spcAft>
                  <a:buClrTx/>
                  <a:buSzTx/>
                  <a:buFontTx/>
                  <a:buNone/>
                  <a:tabLst/>
                  <a:defRPr/>
                </a:pPr>
                <a:r>
                  <a:rPr lang="ja-JP" alt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運用までが早い</a:t>
                </a:r>
                <a:endParaRPr lang="en-US" altLang="ja-JP"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需要に応じて変動</a:t>
                </a:r>
                <a:r>
                  <a:rPr lang="ja-JP" alt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可能なコスト体制</a:t>
                </a:r>
                <a:endParaRPr lang="en-US" altLang="ja-JP"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lang="ja-JP" alt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高い安定性</a:t>
                </a:r>
                <a:endParaRPr lang="en-US" altLang="ja-JP"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より良い開発体制およびテスト管理</a:t>
                </a:r>
                <a:endParaRPr kumimoji="0" lang="en-US" altLang="ja-JP"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無駄な開発が少なくて済む</a:t>
                </a:r>
                <a:endParaRPr kumimoji="0" 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89549"/>
                <a:chOff x="578221" y="3008289"/>
                <a:chExt cx="1188720" cy="789549"/>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40307"/>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lang="ja-JP" altLang="en-US" sz="1568" dirty="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効率性</a:t>
                  </a:r>
                  <a:endParaRPr kumimoji="0" 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28066"/>
              <a:chOff x="632009" y="4836207"/>
              <a:chExt cx="5647861" cy="1328066"/>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28066"/>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簡潔なスタートアップ</a:t>
                </a:r>
                <a:endParaRPr kumimoji="0" lang="en-US" altLang="ja-JP"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方向転換</a:t>
                </a:r>
                <a:r>
                  <a:rPr lang="ja-JP" alt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に</a:t>
                </a: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容易さと高い柔軟性</a:t>
                </a:r>
                <a:endParaRPr kumimoji="0" lang="en-US" altLang="ja-JP"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lang="ja-JP" alt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簡単なテストラン</a:t>
                </a:r>
                <a:endParaRPr lang="en-US" altLang="ja-JP"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スケールも自在</a:t>
                </a:r>
                <a:endParaRPr kumimoji="0" lang="en-US" altLang="ja-JP"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48193" rtl="0" eaLnBrk="1" fontAlgn="auto" latinLnBrk="0" hangingPunct="1">
                  <a:lnSpc>
                    <a:spcPct val="100000"/>
                  </a:lnSpc>
                  <a:spcBef>
                    <a:spcPts val="0"/>
                  </a:spcBef>
                  <a:spcAft>
                    <a:spcPts val="294"/>
                  </a:spcAft>
                  <a:buClrTx/>
                  <a:buSzTx/>
                  <a:buFontTx/>
                  <a:buNone/>
                  <a:tabLst/>
                  <a:defRPr/>
                </a:pPr>
                <a:r>
                  <a:rPr kumimoji="0" lang="ja-JP" alt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マイクロサービスに最適</a:t>
                </a:r>
                <a:endParaRPr kumimoji="0" lang="en-US" sz="137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3315"/>
                <a:chOff x="578221" y="4925641"/>
                <a:chExt cx="1188720" cy="743315"/>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40307"/>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ja-JP" alt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柔軟性</a:t>
                  </a:r>
                  <a:endParaRPr kumimoji="0" lang="en-US" sz="1568"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ja-JP" altLang="en-US" dirty="0"/>
              <a:t>何がメリット</a:t>
            </a:r>
            <a:r>
              <a:rPr lang="en-US" dirty="0"/>
              <a:t>?</a:t>
            </a:r>
          </a:p>
        </p:txBody>
      </p:sp>
    </p:spTree>
    <p:extLst>
      <p:ext uri="{BB962C8B-B14F-4D97-AF65-F5344CB8AC3E}">
        <p14:creationId xmlns:p14="http://schemas.microsoft.com/office/powerpoint/2010/main" val="109588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lang="ja-JP" alt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リアルタイムボットメッセージ処理</a:t>
              </a:r>
              <a:endPar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endParaRP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Message sent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6716"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ja-JP" alt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リアルタイムストリーミング</a:t>
              </a:r>
              <a:endPar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endParaRP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Millions of devices feed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into Stream Analytics</a:t>
              </a:r>
              <a:endParaRPr kumimoji="0" lang="en-US" altLang="en-US" sz="1076"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Store data in</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Transform to</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ja-JP" alt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バックエンド</a:t>
              </a:r>
              <a:r>
                <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rPr>
                <a:t>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Photo taken and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err="1">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WebHook</a:t>
              </a: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Stores in </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Produces scaled</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lang="ja-JP" altLang="en-US" sz="1961" kern="0" dirty="0">
                  <a:gradFill>
                    <a:gsLst>
                      <a:gs pos="0">
                        <a:srgbClr val="0078D7"/>
                      </a:gs>
                      <a:gs pos="100000">
                        <a:srgbClr val="0078D7"/>
                      </a:gs>
                    </a:gsLst>
                    <a:lin ang="5400000" scaled="0"/>
                  </a:gradFill>
                  <a:latin typeface="Calibri" panose="020F0502020204030204"/>
                  <a:cs typeface="Segoe UI Semibold" panose="020B0702040204020203" pitchFamily="34" charset="0"/>
                </a:rPr>
                <a:t>時間処理</a:t>
              </a:r>
              <a:endParaRPr kumimoji="0" lang="en-US" sz="1961" b="0" i="0" u="none" strike="noStrike" kern="0" cap="none" spc="0" normalizeH="0" baseline="0" noProof="0" dirty="0">
                <a:ln>
                  <a:noFill/>
                </a:ln>
                <a:gradFill>
                  <a:gsLst>
                    <a:gs pos="0">
                      <a:srgbClr val="0078D7"/>
                    </a:gs>
                    <a:gs pos="100000">
                      <a:srgbClr val="0078D7"/>
                    </a:gs>
                  </a:gsLst>
                  <a:lin ang="5400000" scaled="0"/>
                </a:gradFill>
                <a:effectLst/>
                <a:uLnTx/>
                <a:uFillTx/>
                <a:latin typeface="Calibri" panose="020F0502020204030204"/>
                <a:ea typeface="+mn-ea"/>
                <a:cs typeface="Segoe UI Semibold" panose="020B0702040204020203" pitchFamily="34" charset="0"/>
              </a:endParaRP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Every 15</a:t>
              </a:r>
              <a:b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b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dirty="0">
                  <a:ln>
                    <a:noFill/>
                  </a:ln>
                  <a:gradFill>
                    <a:gsLst>
                      <a:gs pos="0">
                        <a:srgbClr val="353535"/>
                      </a:gs>
                      <a:gs pos="100000">
                        <a:srgbClr val="353535"/>
                      </a:gs>
                    </a:gsLst>
                    <a:lin ang="16200000" scaled="1"/>
                  </a:gradFill>
                  <a:effectLst/>
                  <a:uLnTx/>
                  <a:uFillTx/>
                  <a:latin typeface="Calibri" panose="020F0502020204030204"/>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451" name="Rectangle 450"/>
          <p:cNvSpPr/>
          <p:nvPr/>
        </p:nvSpPr>
        <p:spPr>
          <a:xfrm>
            <a:off x="865" y="487"/>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ja-JP" altLang="en-US" sz="3600" dirty="0">
                <a:solidFill>
                  <a:prstClr val="white"/>
                </a:solidFill>
                <a:latin typeface="Calibri Light" panose="020F0302020204030204"/>
              </a:rPr>
              <a:t>サーバレスのシナリオ</a:t>
            </a:r>
            <a:endParaRPr kumimoji="0" lang="en-US" sz="3600" b="0" i="0" u="none" strike="noStrike" kern="1200" cap="none" spc="-102" normalizeH="0" baseline="0" noProof="0" dirty="0">
              <a:ln w="3175">
                <a:noFill/>
              </a:ln>
              <a:solidFill>
                <a:prstClr val="white"/>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84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DCCE47F-AD52-C642-8C6B-507728F79938}"/>
              </a:ext>
            </a:extLst>
          </p:cNvPr>
          <p:cNvSpPr/>
          <p:nvPr/>
        </p:nvSpPr>
        <p:spPr>
          <a:xfrm>
            <a:off x="863" y="-413322"/>
            <a:ext cx="12190271" cy="1849980"/>
          </a:xfrm>
          <a:prstGeom prst="rect">
            <a:avLst/>
          </a:prstGeom>
          <a:solidFill>
            <a:srgbClr val="003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C373446-CCFC-40B0-80A8-4B4E6E4E8B01}"/>
              </a:ext>
            </a:extLst>
          </p:cNvPr>
          <p:cNvSpPr txBox="1"/>
          <p:nvPr/>
        </p:nvSpPr>
        <p:spPr>
          <a:xfrm>
            <a:off x="896625" y="1604769"/>
            <a:ext cx="1406799" cy="331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dirty="0">
                <a:ln>
                  <a:noFill/>
                </a:ln>
                <a:gradFill>
                  <a:gsLst>
                    <a:gs pos="0">
                      <a:srgbClr val="1A1A1A"/>
                    </a:gs>
                    <a:gs pos="85000">
                      <a:srgbClr val="1A1A1A"/>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4" cy="3318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9" b="0" i="0" u="none" strike="noStrike" kern="1200" cap="none" spc="0" normalizeH="0" baseline="0" noProof="0">
                <a:ln>
                  <a:noFill/>
                </a:ln>
                <a:gradFill>
                  <a:gsLst>
                    <a:gs pos="0">
                      <a:srgbClr val="0D0D0D"/>
                    </a:gs>
                    <a:gs pos="85000">
                      <a:srgbClr val="0D0D0D"/>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1"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1"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0" y="2026481"/>
            <a:ext cx="2373588" cy="740105"/>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1"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7" rIns="89617" bIns="44807" numCol="1" anchor="t" anchorCtr="0" compatLnSpc="1">
              <a:prstTxWarp prst="textNoShape">
                <a:avLst/>
              </a:prstTxWarp>
            </a:bodyPr>
            <a:lstStyle/>
            <a:p>
              <a:pPr marL="0" marR="0" lvl="0" indent="0" algn="l" defTabSz="914111"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1"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5" rIns="179183" bIns="143345" numCol="1" spcCol="0" rtlCol="0" fromWordArt="0" anchor="ctr" anchorCtr="0" forceAA="0" compatLnSpc="1">
              <a:prstTxWarp prst="textNoShape">
                <a:avLst/>
              </a:prstTxWarp>
              <a:noAutofit/>
            </a:bodyPr>
            <a:lstStyle/>
            <a:p>
              <a:pPr marL="0" marR="0" lvl="0" indent="0" algn="l"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7" rIns="89617" bIns="44807" numCol="1" anchor="t" anchorCtr="0" compatLnSpc="1">
              <a:prstTxWarp prst="textNoShape">
                <a:avLst/>
              </a:prstTxWarp>
            </a:bodyPr>
            <a:lstStyle/>
            <a:p>
              <a:pPr marL="0" marR="0" lvl="0" indent="0" algn="l" defTabSz="914111"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0"/>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0"/>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5" y="4789900"/>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a:extLst>
              <a:ext uri="{FF2B5EF4-FFF2-40B4-BE49-F238E27FC236}">
                <a16:creationId xmlns:a16="http://schemas.microsoft.com/office/drawing/2014/main" id="{2A49B0BA-1DA2-4636-BF4D-32B276BEFED7}"/>
              </a:ext>
            </a:extLst>
          </p:cNvPr>
          <p:cNvSpPr/>
          <p:nvPr/>
        </p:nvSpPr>
        <p:spPr bwMode="auto">
          <a:xfrm>
            <a:off x="6154793" y="4789900"/>
            <a:ext cx="1320348" cy="11148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Automation</a:t>
            </a:r>
          </a:p>
        </p:txBody>
      </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0"/>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1"/>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0"/>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5" rIns="0"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r>
                <a:rPr kumimoji="0" lang="en-US" sz="156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3"/>
              <a:extLst>
                <a:ext uri="{FF2B5EF4-FFF2-40B4-BE49-F238E27FC236}">
                  <a16:creationId xmlns:a16="http://schemas.microsoft.com/office/drawing/2014/main" id="{5E3D22DB-A577-4DC7-8CB1-DE4A52754889}"/>
                </a:ext>
              </a:extLst>
            </p:cNvPr>
            <p:cNvPicPr>
              <a:picLocks noChangeAspect="1" noChangeArrowheads="1"/>
            </p:cNvPicPr>
            <p:nvPr/>
          </p:nvPicPr>
          <p:blipFill>
            <a:blip r:embed="rId14"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3092945"/>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6" y="2665682"/>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5" rIns="179183" bIns="143345" numCol="1" spcCol="0" rtlCol="0" fromWordArt="0" anchor="t" anchorCtr="0" forceAA="0" compatLnSpc="1">
              <a:prstTxWarp prst="textNoShape">
                <a:avLst/>
              </a:prstTxWarp>
              <a:noAutofit/>
            </a:bodyPr>
            <a:lstStyle/>
            <a:p>
              <a:pPr marL="0" marR="0" lvl="0" indent="0" algn="ctr" defTabSz="91350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1"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3092946"/>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5" cstate="print">
            <a:biLevel thresh="25000"/>
            <a:extLst>
              <a:ext uri="{28A0092B-C50C-407E-A947-70E740481C1C}">
                <a14:useLocalDpi xmlns:a14="http://schemas.microsoft.com/office/drawing/2010/main"/>
              </a:ext>
            </a:extLst>
          </a:blip>
          <a:srcRect/>
          <a:stretch>
            <a:fillRect/>
          </a:stretch>
        </p:blipFill>
        <p:spPr bwMode="auto">
          <a:xfrm>
            <a:off x="3395486" y="2627821"/>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499355"/>
            <a:ext cx="2738449" cy="593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3092945"/>
            <a:ext cx="2738449" cy="161377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96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638604"/>
            <a:ext cx="471900"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1" tIns="44796" rIns="89591" bIns="44796" numCol="1" anchor="t" anchorCtr="0" compatLnSpc="1">
              <a:prstTxWarp prst="textNoShape">
                <a:avLst/>
              </a:prstTxWarp>
            </a:bodyPr>
            <a:lstStyle/>
            <a:p>
              <a:pPr marL="0" marR="0" lvl="0" indent="0" algn="l" defTabSz="9137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69"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588263" y="19316"/>
            <a:ext cx="11018520" cy="1107996"/>
          </a:xfrm>
        </p:spPr>
        <p:txBody>
          <a:bodyPr/>
          <a:lstStyle/>
          <a:p>
            <a:r>
              <a:rPr lang="ja-JP" altLang="en-US" dirty="0">
                <a:solidFill>
                  <a:schemeClr val="bg1"/>
                </a:solidFill>
              </a:rPr>
              <a:t>イベントドリブンアプリ用の</a:t>
            </a:r>
            <a:br>
              <a:rPr lang="en-US" altLang="ja-JP" dirty="0">
                <a:solidFill>
                  <a:schemeClr val="bg1"/>
                </a:solidFill>
              </a:rPr>
            </a:br>
            <a:r>
              <a:rPr lang="en-US" dirty="0">
                <a:solidFill>
                  <a:schemeClr val="bg1"/>
                </a:solidFill>
              </a:rPr>
              <a:t>Azure </a:t>
            </a:r>
            <a:r>
              <a:rPr lang="ja-JP" altLang="en-US" dirty="0">
                <a:solidFill>
                  <a:schemeClr val="bg1"/>
                </a:solidFill>
              </a:rPr>
              <a:t>サーバレスプラットフォーム</a:t>
            </a:r>
            <a:endParaRPr lang="en-US" dirty="0">
              <a:solidFill>
                <a:schemeClr val="bg1"/>
              </a:solidFill>
            </a:endParaRPr>
          </a:p>
        </p:txBody>
      </p:sp>
      <p:sp>
        <p:nvSpPr>
          <p:cNvPr id="62" name="Rectangle 61">
            <a:extLst>
              <a:ext uri="{FF2B5EF4-FFF2-40B4-BE49-F238E27FC236}">
                <a16:creationId xmlns:a16="http://schemas.microsoft.com/office/drawing/2014/main" id="{928B40FB-28D8-4141-AA77-EDDA4D6C19D1}"/>
              </a:ext>
            </a:extLst>
          </p:cNvPr>
          <p:cNvSpPr/>
          <p:nvPr/>
        </p:nvSpPr>
        <p:spPr bwMode="auto">
          <a:xfrm>
            <a:off x="3301922" y="1964333"/>
            <a:ext cx="8435710" cy="44827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API Management</a:t>
            </a:r>
          </a:p>
        </p:txBody>
      </p:sp>
      <p:pic>
        <p:nvPicPr>
          <p:cNvPr id="4" name="Graphic 3">
            <a:extLst>
              <a:ext uri="{FF2B5EF4-FFF2-40B4-BE49-F238E27FC236}">
                <a16:creationId xmlns:a16="http://schemas.microsoft.com/office/drawing/2014/main" id="{BC10963A-2FEC-4AF7-9982-EE6B1C5DE2C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6891" t="21339" r="28780" b="21558"/>
          <a:stretch/>
        </p:blipFill>
        <p:spPr>
          <a:xfrm>
            <a:off x="6272687" y="1919506"/>
            <a:ext cx="537924" cy="537924"/>
          </a:xfrm>
          <a:prstGeom prst="rect">
            <a:avLst/>
          </a:prstGeom>
        </p:spPr>
      </p:pic>
      <p:pic>
        <p:nvPicPr>
          <p:cNvPr id="19" name="Graphic 18">
            <a:extLst>
              <a:ext uri="{FF2B5EF4-FFF2-40B4-BE49-F238E27FC236}">
                <a16:creationId xmlns:a16="http://schemas.microsoft.com/office/drawing/2014/main" id="{830670B3-6785-419B-AE2D-8529B17C4093}"/>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35355" t="32484" r="35759" b="30938"/>
          <a:stretch/>
        </p:blipFill>
        <p:spPr>
          <a:xfrm>
            <a:off x="6618879" y="5355162"/>
            <a:ext cx="392178" cy="385512"/>
          </a:xfrm>
          <a:prstGeom prst="rect">
            <a:avLst/>
          </a:prstGeom>
        </p:spPr>
      </p:pic>
    </p:spTree>
    <p:extLst>
      <p:ext uri="{BB962C8B-B14F-4D97-AF65-F5344CB8AC3E}">
        <p14:creationId xmlns:p14="http://schemas.microsoft.com/office/powerpoint/2010/main" val="250723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C085D9-0BDB-4524-8643-986F36640DE5}">
  <ds:schemaRefs>
    <ds:schemaRef ds:uri="http://schemas.microsoft.com/sharepoint/v3/contenttype/forms"/>
  </ds:schemaRefs>
</ds:datastoreItem>
</file>

<file path=customXml/itemProps2.xml><?xml version="1.0" encoding="utf-8"?>
<ds:datastoreItem xmlns:ds="http://schemas.openxmlformats.org/officeDocument/2006/customXml" ds:itemID="{DAAC9EA0-9E78-4697-B04A-DEC354EB65A3}">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C8725A7F-CE2C-409E-92DD-8C2AC5E27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545</TotalTime>
  <Words>4035</Words>
  <Application>Microsoft Office PowerPoint</Application>
  <PresentationFormat>Widescreen</PresentationFormat>
  <Paragraphs>356</Paragraphs>
  <Slides>36</Slides>
  <Notes>17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36</vt:i4>
      </vt:variant>
    </vt:vector>
  </HeadingPairs>
  <TitlesOfParts>
    <vt:vector size="53" baseType="lpstr">
      <vt:lpstr>-apple-system</vt:lpstr>
      <vt:lpstr>Segoe UI Light (Headings)</vt:lpstr>
      <vt:lpstr>Segoe UI Semilight (Body)</vt:lpstr>
      <vt:lpstr>Arial</vt:lpstr>
      <vt:lpstr>Calibri</vt:lpstr>
      <vt:lpstr>Calibri Light</vt:lpstr>
      <vt:lpstr>Consolas</vt:lpstr>
      <vt:lpstr>Segoe UI</vt:lpstr>
      <vt:lpstr>Segoe UI Light</vt:lpstr>
      <vt:lpstr>Segoe UI Semibold</vt:lpstr>
      <vt:lpstr>Segoe UI Semilight</vt:lpstr>
      <vt:lpstr>Wingdings</vt:lpstr>
      <vt:lpstr>Office Theme</vt:lpstr>
      <vt:lpstr>1_Azure 2017</vt:lpstr>
      <vt:lpstr>1_WHITE TEMPLATE</vt:lpstr>
      <vt:lpstr>9-51027_Microsoft_Ready_Template</vt:lpstr>
      <vt:lpstr>1_5-51015_Microsoft_Ignite_Tour_Template_Light</vt:lpstr>
      <vt:lpstr>PowerPoint Presentation</vt:lpstr>
      <vt:lpstr>PowerPoint Presentation</vt:lpstr>
      <vt:lpstr>What The Hackのコンテンツ</vt:lpstr>
      <vt:lpstr>PowerPoint Presentation</vt:lpstr>
      <vt:lpstr>従来のアプリからモダンなアプリへ</vt:lpstr>
      <vt:lpstr>PowerPoint Presentation</vt:lpstr>
      <vt:lpstr>何がメリット?</vt:lpstr>
      <vt:lpstr>PowerPoint Presentation</vt:lpstr>
      <vt:lpstr>イベントドリブンアプリ用の Azure サーバレスプラットフォーム</vt:lpstr>
      <vt:lpstr>PowerPoint Presentation</vt:lpstr>
      <vt:lpstr>PowerPoint Presentation</vt:lpstr>
      <vt:lpstr>使用するAzureサービス</vt:lpstr>
      <vt:lpstr>PowerPoint Presentation</vt:lpstr>
      <vt:lpstr>PowerPoint Presentation</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参考文献</vt:lpstr>
      <vt:lpstr>PowerPoint Presentation</vt:lpstr>
      <vt:lpstr>Tips (For Hosts)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Kohei Yamamoto</cp:lastModifiedBy>
  <cp:revision>80</cp:revision>
  <dcterms:created xsi:type="dcterms:W3CDTF">2019-06-12T19:21:15Z</dcterms:created>
  <dcterms:modified xsi:type="dcterms:W3CDTF">2020-10-28T06:00:30Z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